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2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6589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5f390b6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5f390b6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5f390b65_0_4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7f5f390b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0" y="68579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5f390b65_0_90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7f5f390b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0" y="68579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f5f390b65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f5f390b65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5f390b6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5f390b6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5f390b6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5f390b6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5f390b6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5f390b6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5f390b6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5f390b6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5f390b6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5f390b6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59550" y="337075"/>
            <a:ext cx="3854700" cy="40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</a:rPr>
              <a:t>Art </a:t>
            </a:r>
            <a:r>
              <a:rPr lang="en-US" sz="3600" b="1" dirty="0" smtClean="0">
                <a:solidFill>
                  <a:srgbClr val="0000FF"/>
                </a:solidFill>
              </a:rPr>
              <a:t>6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Elements of Art Review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980000"/>
                </a:solidFill>
              </a:rPr>
              <a:t>Texture</a:t>
            </a:r>
            <a:endParaRPr sz="36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 home review &amp; </a:t>
            </a:r>
            <a:r>
              <a:rPr lang="en" sz="3600" b="1" dirty="0"/>
              <a:t>Art Activities</a:t>
            </a:r>
            <a:endParaRPr sz="3600" b="1" dirty="0"/>
          </a:p>
        </p:txBody>
      </p:sp>
      <p:pic>
        <p:nvPicPr>
          <p:cNvPr id="61" name="Google Shape;61;p14" descr="http://www.ipadartroom.com/wp-content/uploads/2013/07/photo-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700" y="238625"/>
            <a:ext cx="4716199" cy="47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76200" y="114849"/>
            <a:ext cx="8904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Home </a:t>
            </a:r>
            <a:r>
              <a:rPr lang="en" b="1"/>
              <a:t>Texture Photography Challenge</a:t>
            </a:r>
            <a:r>
              <a:rPr lang="en"/>
              <a:t>: Finding </a:t>
            </a:r>
            <a:r>
              <a:rPr lang="en" b="1">
                <a:solidFill>
                  <a:srgbClr val="0B5394"/>
                </a:solidFill>
              </a:rPr>
              <a:t>Actual Textures</a:t>
            </a:r>
            <a:r>
              <a:rPr lang="en"/>
              <a:t> and capturing images of </a:t>
            </a:r>
            <a:r>
              <a:rPr lang="en">
                <a:solidFill>
                  <a:srgbClr val="93C47D"/>
                </a:solidFill>
              </a:rPr>
              <a:t>Implied Feel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8100" y="4292975"/>
            <a:ext cx="90678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/>
              <a:t>Find </a:t>
            </a:r>
            <a:r>
              <a:rPr lang="en" sz="1900" b="1" u="sng" dirty="0"/>
              <a:t>5 </a:t>
            </a:r>
            <a:r>
              <a:rPr lang="en" sz="1900" b="1" i="1" u="sng" dirty="0"/>
              <a:t>different</a:t>
            </a:r>
            <a:r>
              <a:rPr lang="en" sz="1900" i="1" dirty="0"/>
              <a:t> </a:t>
            </a:r>
            <a:r>
              <a:rPr lang="en" sz="1900" dirty="0"/>
              <a:t>textures to photograph and upload the images to the</a:t>
            </a:r>
            <a:r>
              <a:rPr lang="en" sz="1900" b="1" dirty="0"/>
              <a:t> Texture Photography Challenge Assignment</a:t>
            </a:r>
            <a:r>
              <a:rPr lang="en" sz="1900" dirty="0"/>
              <a:t> </a:t>
            </a:r>
            <a:r>
              <a:rPr lang="en-US" sz="1900" dirty="0" smtClean="0"/>
              <a:t>Due Monday April 27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</a:t>
            </a:r>
            <a:endParaRPr sz="1900" dirty="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64" y="1212998"/>
            <a:ext cx="4005033" cy="300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308" y="1099150"/>
            <a:ext cx="3003775" cy="30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128210" y="54142"/>
            <a:ext cx="582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TEXTURE</a:t>
            </a:r>
            <a:endParaRPr sz="1100"/>
          </a:p>
        </p:txBody>
      </p:sp>
      <p:sp>
        <p:nvSpPr>
          <p:cNvPr id="67" name="Google Shape;67;p15"/>
          <p:cNvSpPr txBox="1"/>
          <p:nvPr/>
        </p:nvSpPr>
        <p:spPr>
          <a:xfrm>
            <a:off x="278915" y="819676"/>
            <a:ext cx="5372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What is </a:t>
            </a:r>
            <a:r>
              <a:rPr lang="en" sz="3000" i="1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Texture</a:t>
            </a:r>
            <a:r>
              <a:rPr lang="en" sz="3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?</a:t>
            </a:r>
            <a:endParaRPr sz="1100"/>
          </a:p>
        </p:txBody>
      </p:sp>
      <p:sp>
        <p:nvSpPr>
          <p:cNvPr id="68" name="Google Shape;68;p15"/>
          <p:cNvSpPr txBox="1"/>
          <p:nvPr/>
        </p:nvSpPr>
        <p:spPr>
          <a:xfrm>
            <a:off x="3405101" y="874194"/>
            <a:ext cx="5429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way something</a:t>
            </a:r>
            <a:r>
              <a:rPr lang="en" sz="2400">
                <a:solidFill>
                  <a:srgbClr val="00B05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looks </a:t>
            </a: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or</a:t>
            </a:r>
            <a:r>
              <a:rPr lang="en" sz="24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 feels</a:t>
            </a: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sz="1100"/>
          </a:p>
        </p:txBody>
      </p:sp>
      <p:pic>
        <p:nvPicPr>
          <p:cNvPr id="69" name="Google Shape;69;p15" descr="http://www.ttouchnorth.co.uk/Touching%20photo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246" y="1537470"/>
            <a:ext cx="4794501" cy="319374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034145" y="1458125"/>
            <a:ext cx="4457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Texture can be </a:t>
            </a:r>
            <a:r>
              <a:rPr lang="en" sz="21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felt </a:t>
            </a: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ones hands…</a:t>
            </a:r>
            <a:endParaRPr sz="1100"/>
          </a:p>
        </p:txBody>
      </p:sp>
      <p:cxnSp>
        <p:nvCxnSpPr>
          <p:cNvPr id="71" name="Google Shape;71;p15"/>
          <p:cNvCxnSpPr/>
          <p:nvPr/>
        </p:nvCxnSpPr>
        <p:spPr>
          <a:xfrm flipH="1">
            <a:off x="186851" y="773084"/>
            <a:ext cx="8647500" cy="123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463" y="1826622"/>
            <a:ext cx="2943747" cy="32655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64964" y="4731216"/>
            <a:ext cx="4882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…or, texture can be </a:t>
            </a:r>
            <a:r>
              <a:rPr lang="en" sz="21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implied visually</a:t>
            </a: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descr="http://ruralart.files.wordpress.com/2011/03/pen_ink_texture_thumb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74" y="661375"/>
            <a:ext cx="3898726" cy="38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5800" y="-107325"/>
            <a:ext cx="7535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eko"/>
              <a:buNone/>
            </a:pPr>
            <a:r>
              <a:rPr lang="en" b="1">
                <a:latin typeface="Teko"/>
                <a:ea typeface="Teko"/>
                <a:cs typeface="Teko"/>
                <a:sym typeface="Teko"/>
              </a:rPr>
              <a:t>Implied Texture </a:t>
            </a:r>
            <a:r>
              <a:rPr lang="en" b="1">
                <a:solidFill>
                  <a:srgbClr val="666666"/>
                </a:solidFill>
                <a:latin typeface="Teko"/>
                <a:ea typeface="Teko"/>
                <a:cs typeface="Teko"/>
                <a:sym typeface="Teko"/>
              </a:rPr>
              <a:t>vs</a:t>
            </a:r>
            <a:r>
              <a:rPr lang="en" b="1">
                <a:latin typeface="Teko"/>
                <a:ea typeface="Teko"/>
                <a:cs typeface="Teko"/>
                <a:sym typeface="Teko"/>
              </a:rPr>
              <a:t>. </a:t>
            </a:r>
            <a:r>
              <a:rPr lang="en" b="1">
                <a:solidFill>
                  <a:srgbClr val="4A86E8"/>
                </a:solidFill>
                <a:latin typeface="Teko"/>
                <a:ea typeface="Teko"/>
                <a:cs typeface="Teko"/>
                <a:sym typeface="Teko"/>
              </a:rPr>
              <a:t>Actual Texture</a:t>
            </a:r>
            <a:endParaRPr b="1">
              <a:solidFill>
                <a:srgbClr val="4A86E8"/>
              </a:solidFill>
            </a:endParaRPr>
          </a:p>
        </p:txBody>
      </p:sp>
      <p:pic>
        <p:nvPicPr>
          <p:cNvPr id="80" name="Google Shape;80;p16" descr="http://us.123rf.com/400wm/400/400/prill/prill1110/prill111000034/10830011-blue-abstract-painted-background-with-thick-pai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437682" y="832763"/>
            <a:ext cx="4477175" cy="30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73287" y="4553750"/>
            <a:ext cx="36858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Drawn texture is a visual suggestion called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n" sz="15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Implied Texture</a:t>
            </a:r>
            <a:endParaRPr sz="1100"/>
          </a:p>
        </p:txBody>
      </p:sp>
      <p:sp>
        <p:nvSpPr>
          <p:cNvPr id="82" name="Google Shape;82;p16"/>
          <p:cNvSpPr txBox="1"/>
          <p:nvPr/>
        </p:nvSpPr>
        <p:spPr>
          <a:xfrm>
            <a:off x="5101775" y="4587500"/>
            <a:ext cx="3090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Using paint heavily on a canvas is </a:t>
            </a:r>
            <a:r>
              <a:rPr lang="en" sz="15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Actual Texture ( you can feel it)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42196"/>
            <a:ext cx="85206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Texture &amp; Photography</a:t>
            </a:r>
            <a:endParaRPr sz="3100" b="1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62250" y="840775"/>
            <a:ext cx="83700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successful texture photograph is one that you can almost </a:t>
            </a:r>
            <a:r>
              <a:rPr lang="en" i="1"/>
              <a:t>feel </a:t>
            </a:r>
            <a:r>
              <a:rPr lang="en"/>
              <a:t>by looking at it.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92538"/>
            <a:ext cx="4767150" cy="35753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095175" y="1392550"/>
            <a:ext cx="39606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does this photograph </a:t>
            </a:r>
            <a:r>
              <a:rPr lang="en" sz="3000">
                <a:solidFill>
                  <a:srgbClr val="CC0000"/>
                </a:solidFill>
              </a:rPr>
              <a:t>communicate</a:t>
            </a:r>
            <a:r>
              <a:rPr lang="en" sz="3000"/>
              <a:t> a visual texture from your eyes to your brain? How do you think it </a:t>
            </a:r>
            <a:r>
              <a:rPr lang="en" sz="3000" b="1" i="1"/>
              <a:t>feels</a:t>
            </a:r>
            <a:r>
              <a:rPr lang="en" sz="3000"/>
              <a:t>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8300" y="507750"/>
            <a:ext cx="85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>
                <a:solidFill>
                  <a:srgbClr val="0000FF"/>
                </a:solidFill>
              </a:rPr>
              <a:t>Texture</a:t>
            </a:r>
            <a:r>
              <a:rPr lang="en"/>
              <a:t>: Tap for Focus 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you are in Camera on the ipad or ANY phone, you can Tap on the screen to FOCUS on what you want!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Using Tap to Focus will help your texture pictures be more crisp! 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25" y="1245375"/>
            <a:ext cx="2703797" cy="375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9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Get close, but not too close!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346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texture picture should be ALL about the Texture. Get as close as you can, tap to focus.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it isn’t focusing, you’re too close! No blurry pictures!</a:t>
            </a:r>
            <a:endParaRPr sz="24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500" y="1170125"/>
            <a:ext cx="5063100" cy="37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Place ipad/phone on the ground for a worm’s eye view.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555600"/>
            <a:ext cx="34770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Literally place the ipad on a surface like a ground, on grass, or on a tree to capture a worm’s eye view of texture.</a:t>
            </a:r>
            <a:endParaRPr sz="22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577" y="1555601"/>
            <a:ext cx="4553849" cy="341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GOOD LIGHTING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Please photograph by a WINDOW or go outside to your backyard/porch.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Lamps are never as bright at actual sunlight.</a:t>
            </a:r>
            <a:endParaRPr sz="22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250" y="1461375"/>
            <a:ext cx="3833700" cy="279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-77200" y="-55250"/>
            <a:ext cx="458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Examples of Texture Photography</a:t>
            </a:r>
            <a:endParaRPr sz="18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00" y="661100"/>
            <a:ext cx="2937475" cy="220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325" y="1164763"/>
            <a:ext cx="2360226" cy="31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475" y="661100"/>
            <a:ext cx="2389274" cy="202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575" y="2838410"/>
            <a:ext cx="2884676" cy="215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700" y="3016601"/>
            <a:ext cx="2632665" cy="19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317</Words>
  <Application>Microsoft Macintosh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Teko</vt:lpstr>
      <vt:lpstr>Abril Fatface</vt:lpstr>
      <vt:lpstr>Bodoni</vt:lpstr>
      <vt:lpstr>Bell MT</vt:lpstr>
      <vt:lpstr>Simple Light</vt:lpstr>
      <vt:lpstr>Art 6 Elements of Art Review Texture At home review &amp; Art Activities</vt:lpstr>
      <vt:lpstr>PowerPoint Presentation</vt:lpstr>
      <vt:lpstr>Implied Texture vs. Actual Texture</vt:lpstr>
      <vt:lpstr>Texture &amp; Photography</vt:lpstr>
      <vt:lpstr>How to photograph Texture: Tap for Focus </vt:lpstr>
      <vt:lpstr>How to photograph Texture: Get close, but not too close!</vt:lpstr>
      <vt:lpstr>How to photograph Texture: Place ipad/phone on the ground for a worm’s eye view.</vt:lpstr>
      <vt:lpstr>How to photograph Texture: GOOD LIGHTING</vt:lpstr>
      <vt:lpstr>Examples of Texture Photography</vt:lpstr>
      <vt:lpstr>At Home Texture Photography Challenge: Finding Actual Textures and capturing images of Implied Feel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7 Elements of Art Review Texture At home review &amp; Art Activities</dc:title>
  <cp:lastModifiedBy>Chris Zelles</cp:lastModifiedBy>
  <cp:revision>2</cp:revision>
  <dcterms:modified xsi:type="dcterms:W3CDTF">2020-04-22T12:55:42Z</dcterms:modified>
</cp:coreProperties>
</file>