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 varScale="1">
        <p:scale>
          <a:sx n="108" d="100"/>
          <a:sy n="108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4CD76-4AF1-EA45-B730-CA47BD6A95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EPICAC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FBBB7A-7729-164C-885D-4768119CB8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KURT VONNEGUT</a:t>
            </a:r>
          </a:p>
        </p:txBody>
      </p:sp>
    </p:spTree>
    <p:extLst>
      <p:ext uri="{BB962C8B-B14F-4D97-AF65-F5344CB8AC3E}">
        <p14:creationId xmlns:p14="http://schemas.microsoft.com/office/powerpoint/2010/main" val="234025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412B-189E-234E-998B-35C792774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A94DA-54CD-C845-967C-1956C646B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PERSONIFICATION IS THE APPLICATION OF HUMAN QUALITIES AND BEHAVIORS TO NON-HUMAN THINGS</a:t>
            </a:r>
          </a:p>
          <a:p>
            <a:r>
              <a:rPr lang="en-US" dirty="0"/>
              <a:t>WE STUDIED THIS DURING OUR POETRY UNIT – IT IS USED TO MAKE WRITING MORE EXPRESSIVE, LIVELY, AND ENJOYABLE</a:t>
            </a:r>
          </a:p>
          <a:p>
            <a:r>
              <a:rPr lang="en-US" dirty="0"/>
              <a:t>IN THE STORY, EPICAC, VONNEGUT USES PERSONIFICATION TO BRING HIS SUPER-COMPUTER TO LIFE AND DRAW A LIKENESS BETWEEN MAN AND MACHINE</a:t>
            </a:r>
          </a:p>
          <a:p>
            <a:r>
              <a:rPr lang="en-US" dirty="0"/>
              <a:t>VONNEGUT USES PERSONIFICATION TO ALSO CREATE A LOVE TRIANGLE BETWEEN THE NARRATOR, THE COMPUTER, AND A WOMAN NAMED PAT.</a:t>
            </a:r>
          </a:p>
        </p:txBody>
      </p:sp>
    </p:spTree>
    <p:extLst>
      <p:ext uri="{BB962C8B-B14F-4D97-AF65-F5344CB8AC3E}">
        <p14:creationId xmlns:p14="http://schemas.microsoft.com/office/powerpoint/2010/main" val="422166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B832A-23BE-1A48-8517-1784444A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E7CEC-33FD-F948-9D62-2256E442C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USE TECHNOLOGY IN OUR EVERYDAY LIVES?</a:t>
            </a:r>
          </a:p>
          <a:p>
            <a:r>
              <a:rPr lang="en-US" dirty="0"/>
              <a:t>HOW DOES IT SERVE OUR PURPOSES? GOOGLE, VIDEO GAMES, VIRTUAL REALITY, ALEXA, AMAZON, CELL PHONES, IPADS, LAPTOPS, COMPUTERS, SIRI, ETC.</a:t>
            </a:r>
          </a:p>
          <a:p>
            <a:r>
              <a:rPr lang="en-US" dirty="0"/>
              <a:t>EPICAC WAS DESIGNED TO BE THE MOST PRECISE MILITARY COMPUTER EVER – AND HE WAS!</a:t>
            </a:r>
          </a:p>
          <a:p>
            <a:r>
              <a:rPr lang="en-US" dirty="0"/>
              <a:t>THE NARRATOR USED HIM TO SERVE HIS PERSONAL INTENTION – GET PAT TO FALL IN LOVE WITH HIM</a:t>
            </a:r>
          </a:p>
          <a:p>
            <a:r>
              <a:rPr lang="en-US" dirty="0"/>
              <a:t>THEY ARGUE OVER WHAT MAKES MAN BETTER THAN MACHINE – THE NARRATOR FEELS DEFEATED AND LIES (PROTOPLASM) </a:t>
            </a:r>
          </a:p>
          <a:p>
            <a:r>
              <a:rPr lang="en-US" dirty="0"/>
              <a:t>EPICAC ESTABLISHING ITSELF AS A SUPERIOR BEING – IS TECHNOLOGY MORE SUPERIOR THAN WE GIVE IT CREDIT FOR? CAN WE FUNCTION IN OUR SOCIETY WITHOUT TECHNOLOGY? </a:t>
            </a:r>
            <a:r>
              <a:rPr lang="en-US"/>
              <a:t>WHAT IMPACT HAS </a:t>
            </a:r>
            <a:r>
              <a:rPr lang="en-US" dirty="0"/>
              <a:t>SOCIETY MADE IN OUR LIVES</a:t>
            </a:r>
            <a:r>
              <a:rPr lang="en-US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85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5567D-39CB-BF49-B74A-17522E232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PERSONIFICATION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8CFA0-30BA-2241-A986-7C2EBDC20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EXAMPLES CAN YOU FIND OF PERSONIFICATION FROM THE STORY? HOW WAS EPICAC BROUGHT ”TO LIFE” THROUGH VONNEGUTS WRITING?</a:t>
            </a:r>
          </a:p>
          <a:p>
            <a:pPr lvl="1"/>
            <a:r>
              <a:rPr lang="en-US" dirty="0"/>
              <a:t>THE NARRATOR DESCRIBES HIM – NOBLE AND GREAT “ HE IS A WHOLE LOT LESS LIKE A MACHINE THAN PLENTY OF PEOPLE I COULD NAME”</a:t>
            </a:r>
          </a:p>
          <a:p>
            <a:pPr lvl="1"/>
            <a:r>
              <a:rPr lang="en-US" dirty="0"/>
              <a:t>EPICAC’S ABILITY TO THINK, CONSIDER, AND REASON</a:t>
            </a:r>
          </a:p>
          <a:p>
            <a:pPr lvl="1"/>
            <a:r>
              <a:rPr lang="en-US" dirty="0"/>
              <a:t>HE CLICKS WERE SLUGGISH AND HAD A BIT OF A STAMMER (A STAMMER IS A SPEECH IMPEDIMENT)</a:t>
            </a:r>
          </a:p>
          <a:p>
            <a:pPr lvl="1"/>
            <a:r>
              <a:rPr lang="en-US" dirty="0"/>
              <a:t>THE NARRATOR SAYS HE WOULD “TALK” WITH EPICAC</a:t>
            </a:r>
          </a:p>
          <a:p>
            <a:pPr lvl="1"/>
            <a:r>
              <a:rPr lang="en-US" dirty="0"/>
              <a:t>EPICAC’S ABILITY TO WRITE POETRY (A STYLE OF WRITING USED TO SHOW EMOTION [THIS IS ALSO IRONIC AS A COMPUTER HAS NO HUMAN EMOTION])</a:t>
            </a:r>
          </a:p>
          <a:p>
            <a:pPr lvl="1"/>
            <a:r>
              <a:rPr lang="en-US" dirty="0"/>
              <a:t>EPICAC’S ABILITY TO LEARN AND SHOW INTEREST IN THINGS – HE WAS READY TO MARRY PAT AFTER WRITING HER MANY POEMS AND LEARNING OF LOVE, GIRL, ETC.</a:t>
            </a:r>
          </a:p>
          <a:p>
            <a:pPr lvl="1"/>
            <a:r>
              <a:rPr lang="en-US" dirty="0"/>
              <a:t>EPICAC SELF-DESTRUCTING (SUICIDE) AFTER THE ARGUMENT WITH THE NARRATOR AND REALIZATION HE CANNOT BE WITH PAT; WRITING POEMS FOR 500 YEARS AND LEAVING A SORT OF SUICIDE NOTE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25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19</TotalTime>
  <Words>398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EPICAC </vt:lpstr>
      <vt:lpstr>PERSONFICATION</vt:lpstr>
      <vt:lpstr>THE ROLE OF TECHNOLOGY</vt:lpstr>
      <vt:lpstr>EXAMPLES OF PERSONIFICATION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EPICAC </dc:title>
  <dc:creator>Philip D'Anna</dc:creator>
  <cp:lastModifiedBy>Philip D'Anna</cp:lastModifiedBy>
  <cp:revision>2</cp:revision>
  <dcterms:created xsi:type="dcterms:W3CDTF">2020-04-14T11:00:37Z</dcterms:created>
  <dcterms:modified xsi:type="dcterms:W3CDTF">2020-04-14T11:19:44Z</dcterms:modified>
</cp:coreProperties>
</file>