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-2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9247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f3eb6031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f3eb6031b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f3eb6031b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f3eb6031b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f3eb603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f3eb603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f3eb6031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f3eb6031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f3eb6031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f3eb6031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f3eb6031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f3eb6031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f3eb6031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f3eb6031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f3eb6031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f3eb6031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f3eb6031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f3eb6031b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f3eb6031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f3eb6031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5000">
              <a:srgbClr val="FF0000"/>
            </a:gs>
            <a:gs pos="22000">
              <a:srgbClr val="FF9900"/>
            </a:gs>
            <a:gs pos="37000">
              <a:srgbClr val="FFFF00"/>
            </a:gs>
            <a:gs pos="55000">
              <a:srgbClr val="00FF00"/>
            </a:gs>
            <a:gs pos="72000">
              <a:srgbClr val="00FFFF"/>
            </a:gs>
            <a:gs pos="91000">
              <a:srgbClr val="9900FF"/>
            </a:gs>
            <a:gs pos="100000">
              <a:srgbClr val="737373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31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Elements </a:t>
            </a:r>
            <a:r>
              <a:rPr lang="en" dirty="0"/>
              <a:t>of Art Review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COLOR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 home review &amp; activities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1588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2057" y="695400"/>
            <a:ext cx="3770919" cy="375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450" y="83200"/>
            <a:ext cx="489785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007" y="1194220"/>
            <a:ext cx="3768650" cy="372768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0" y="0"/>
            <a:ext cx="4073400" cy="10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Please upload at least </a:t>
            </a:r>
            <a:r>
              <a:rPr lang="en-US" sz="1600" dirty="0" smtClean="0">
                <a:solidFill>
                  <a:schemeClr val="dk1"/>
                </a:solidFill>
              </a:rPr>
              <a:t>2</a:t>
            </a:r>
            <a:r>
              <a:rPr lang="en" sz="1600" dirty="0" smtClean="0">
                <a:solidFill>
                  <a:schemeClr val="dk1"/>
                </a:solidFill>
              </a:rPr>
              <a:t> photograph</a:t>
            </a:r>
            <a:r>
              <a:rPr lang="en-US" sz="1600" dirty="0" smtClean="0">
                <a:solidFill>
                  <a:schemeClr val="dk1"/>
                </a:solidFill>
              </a:rPr>
              <a:t>s and email them to </a:t>
            </a:r>
            <a:r>
              <a:rPr lang="en-US" sz="1600" dirty="0" err="1" smtClean="0">
                <a:solidFill>
                  <a:schemeClr val="dk1"/>
                </a:solidFill>
              </a:rPr>
              <a:t>czellesartgarden@gmail.com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1077350" y="192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4" descr="Image result for hue value intens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9025" y="553574"/>
            <a:ext cx="5778624" cy="43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0" y="621975"/>
            <a:ext cx="9144000" cy="3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Colors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colors are the 3 pigment colors that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not be mixed or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formed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any combination of other colors. All other colors are derived from these 3 hues.  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</a:t>
            </a:r>
            <a:r>
              <a:rPr lang="en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800" b="1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yellow </a:t>
            </a:r>
            <a:r>
              <a:rPr lang="en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1800" b="1" i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blue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Secondary Colors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are the colors formed by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mixing two primary colors.</a:t>
            </a:r>
            <a:b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800" b="1" i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</a:t>
            </a:r>
            <a:r>
              <a:rPr lang="en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800" b="1" i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orange</a:t>
            </a:r>
            <a:r>
              <a:rPr lang="en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" sz="18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purple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Tertiary Colors: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are the colors formed by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mixing a primary and secondary color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Yellow-orange</a:t>
            </a:r>
            <a:r>
              <a:rPr lang="en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8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red-orange</a:t>
            </a:r>
            <a:r>
              <a:rPr lang="en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800" b="1" i="1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red-purple</a:t>
            </a:r>
            <a:r>
              <a:rPr lang="en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800" b="1" i="1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blue-purple</a:t>
            </a:r>
            <a:r>
              <a:rPr lang="en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800" b="1" i="1">
                <a:solidFill>
                  <a:srgbClr val="66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blue-green</a:t>
            </a:r>
            <a:r>
              <a:rPr lang="en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</a:t>
            </a:r>
            <a:r>
              <a:rPr lang="en" sz="1800" b="1" i="1">
                <a:solidFill>
                  <a:srgbClr val="4DFF2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yellow-green</a:t>
            </a:r>
            <a:endParaRPr sz="1800" b="1">
              <a:solidFill>
                <a:srgbClr val="4DFF2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2337301" y="-5"/>
            <a:ext cx="446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FF9356"/>
                </a:solidFill>
                <a:latin typeface="Garamond"/>
                <a:ea typeface="Garamond"/>
                <a:cs typeface="Garamond"/>
                <a:sym typeface="Garamond"/>
              </a:rPr>
              <a:t>Color Families</a:t>
            </a:r>
            <a:endParaRPr sz="3600" b="1">
              <a:solidFill>
                <a:srgbClr val="FF9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5" descr="Primary Secondary Tertiary Colo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875" y="4020301"/>
            <a:ext cx="4259300" cy="10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 descr="http://www.sophia.org/download/ckeditor%2Fpictures/1897/data/content/complementary_color.jpg?"/>
          <p:cNvPicPr preferRelativeResize="0"/>
          <p:nvPr/>
        </p:nvPicPr>
        <p:blipFill rotWithShape="1">
          <a:blip r:embed="rId3">
            <a:alphaModFix/>
          </a:blip>
          <a:srcRect t="26499" b="2341"/>
          <a:stretch/>
        </p:blipFill>
        <p:spPr>
          <a:xfrm>
            <a:off x="259375" y="113475"/>
            <a:ext cx="8625257" cy="178262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/>
          <p:nvPr/>
        </p:nvSpPr>
        <p:spPr>
          <a:xfrm>
            <a:off x="1178403" y="1859124"/>
            <a:ext cx="64749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Across from each other on the color wheel 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2181079" y="11"/>
            <a:ext cx="4221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Complementary Colors</a:t>
            </a:r>
            <a:endParaRPr sz="3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712743" y="1445834"/>
            <a:ext cx="220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RED</a:t>
            </a:r>
            <a:r>
              <a:rPr lang="en" sz="1800">
                <a:solidFill>
                  <a:srgbClr val="000000"/>
                </a:solidFill>
                <a:latin typeface="Algerian"/>
                <a:ea typeface="Algerian"/>
                <a:cs typeface="Algerian"/>
                <a:sym typeface="Algerian"/>
              </a:rPr>
              <a:t> &amp; </a:t>
            </a:r>
            <a:r>
              <a:rPr lang="en" sz="1800">
                <a:solidFill>
                  <a:srgbClr val="00B050"/>
                </a:solidFill>
                <a:latin typeface="Algerian"/>
                <a:ea typeface="Algerian"/>
                <a:cs typeface="Algerian"/>
                <a:sym typeface="Algerian"/>
              </a:rPr>
              <a:t>GREEN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3681841" y="1385975"/>
            <a:ext cx="220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YELLOW</a:t>
            </a:r>
            <a:r>
              <a:rPr lang="en" sz="1800">
                <a:solidFill>
                  <a:srgbClr val="000000"/>
                </a:solidFill>
                <a:latin typeface="Algerian"/>
                <a:ea typeface="Algerian"/>
                <a:cs typeface="Algerian"/>
                <a:sym typeface="Algerian"/>
              </a:rPr>
              <a:t> &amp; </a:t>
            </a:r>
            <a:r>
              <a:rPr lang="en" sz="1800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Purple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6498237" y="1437909"/>
            <a:ext cx="220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70C0"/>
                </a:solidFill>
                <a:latin typeface="Algerian"/>
                <a:ea typeface="Algerian"/>
                <a:cs typeface="Algerian"/>
                <a:sym typeface="Algerian"/>
              </a:rPr>
              <a:t>BLUE</a:t>
            </a:r>
            <a:r>
              <a:rPr lang="en" sz="1800">
                <a:solidFill>
                  <a:srgbClr val="000000"/>
                </a:solidFill>
                <a:latin typeface="Algerian"/>
                <a:ea typeface="Algerian"/>
                <a:cs typeface="Algerian"/>
                <a:sym typeface="Algerian"/>
              </a:rPr>
              <a:t> &amp; </a:t>
            </a:r>
            <a:r>
              <a:rPr lang="en" sz="1800">
                <a:solidFill>
                  <a:srgbClr val="FFC000"/>
                </a:solidFill>
                <a:latin typeface="Algerian"/>
                <a:ea typeface="Algerian"/>
                <a:cs typeface="Algerian"/>
                <a:sym typeface="Algerian"/>
              </a:rPr>
              <a:t>ORANGE</a:t>
            </a:r>
            <a:endParaRPr/>
          </a:p>
        </p:txBody>
      </p:sp>
      <p:sp>
        <p:nvSpPr>
          <p:cNvPr id="78" name="Google Shape;78;p16" descr="Plain Design Colors Of Christmas Holiday Traditions Carry Deeper Meaning The McNicholas Milestone"/>
          <p:cNvSpPr/>
          <p:nvPr/>
        </p:nvSpPr>
        <p:spPr>
          <a:xfrm>
            <a:off x="1679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650" y="2463014"/>
            <a:ext cx="2656102" cy="161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descr="Image result for lakers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43298" y="3473959"/>
            <a:ext cx="2359076" cy="141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 descr="Image result for mets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2915" y="2225699"/>
            <a:ext cx="1701091" cy="165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descr="Image result for islanders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45940" y="3069773"/>
            <a:ext cx="1730760" cy="162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descr="Image result for taco bell logo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64761" y="2577234"/>
            <a:ext cx="1121782" cy="138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 descr="Image result for red and green logo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97983" y="3316617"/>
            <a:ext cx="2083859" cy="157320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4799291" y="551386"/>
            <a:ext cx="1010700" cy="8346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7548522" y="551386"/>
            <a:ext cx="982800" cy="834600"/>
          </a:xfrm>
          <a:prstGeom prst="rect">
            <a:avLst/>
          </a:prstGeom>
          <a:solidFill>
            <a:srgbClr val="FF99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 descr="http://www.sophia.org/download/ckeditor%2Fpictures/1903/data/content/WARM_COOL.jpg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225" y="45525"/>
            <a:ext cx="6572759" cy="50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7046375" y="415175"/>
            <a:ext cx="1891200" cy="18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Red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Orange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Yellow</a:t>
            </a:r>
            <a:endParaRPr sz="2400" b="1"/>
          </a:p>
        </p:txBody>
      </p:sp>
      <p:sp>
        <p:nvSpPr>
          <p:cNvPr id="93" name="Google Shape;93;p17"/>
          <p:cNvSpPr txBox="1"/>
          <p:nvPr/>
        </p:nvSpPr>
        <p:spPr>
          <a:xfrm>
            <a:off x="7106500" y="3093200"/>
            <a:ext cx="1891200" cy="18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Green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Blue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Violet</a:t>
            </a:r>
            <a:endParaRPr sz="24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1" y="-17296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Monochromatic</a:t>
            </a:r>
            <a:r>
              <a:rPr lang="en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Color Scheme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20842" y="1266824"/>
            <a:ext cx="3200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BBD6EE"/>
                </a:solidFill>
                <a:latin typeface="Calibri"/>
                <a:ea typeface="Calibri"/>
                <a:cs typeface="Calibri"/>
                <a:sym typeface="Calibri"/>
              </a:rPr>
              <a:t>TINT</a:t>
            </a: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(+white)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9CC2E5"/>
                </a:solidFill>
                <a:latin typeface="Calibri"/>
                <a:ea typeface="Calibri"/>
                <a:cs typeface="Calibri"/>
                <a:sym typeface="Calibri"/>
              </a:rPr>
              <a:t>TONE</a:t>
            </a: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(+grey)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SHADE</a:t>
            </a: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(+black)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1 </a:t>
            </a:r>
            <a:r>
              <a:rPr lang="en" sz="280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Color/Hue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8" descr="https://i0.wp.com/homadein.com/wp-content/uploads/2017/07/Monochromatic-Color-Scheme-Ideas-for-Your-Bedroom-01.jpg?w=497&amp;h=502&amp;cro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2910" y="1092575"/>
            <a:ext cx="3549775" cy="358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7334675" y="2202700"/>
            <a:ext cx="1614600" cy="21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Mono- prefix meaning one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8508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884" y="740575"/>
            <a:ext cx="4101716" cy="4101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46450" y="110600"/>
            <a:ext cx="4938000" cy="38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 home Color </a:t>
            </a:r>
            <a:r>
              <a:rPr lang="en" dirty="0" smtClean="0"/>
              <a:t>Challenge: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Create a Monochromatic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(1 color) Found Object Design, photograph &amp; upload!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Pick 1 color and arrange different items of that color to create a monochromatic picture</a:t>
            </a:r>
            <a:r>
              <a:rPr lang="en" sz="2400" dirty="0" smtClean="0"/>
              <a:t>!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Do this for 2 different colors</a:t>
            </a:r>
            <a:endParaRPr sz="2400" dirty="0"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180" y="110600"/>
            <a:ext cx="3667475" cy="361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4046975" y="4150900"/>
            <a:ext cx="50040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75" y="797600"/>
            <a:ext cx="4150499" cy="41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>
            <a:spLocks noGrp="1"/>
          </p:cNvSpPr>
          <p:nvPr>
            <p:ph type="body" idx="4294967295"/>
          </p:nvPr>
        </p:nvSpPr>
        <p:spPr>
          <a:xfrm>
            <a:off x="4727400" y="675200"/>
            <a:ext cx="4416600" cy="3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Choose a </a:t>
            </a:r>
            <a:r>
              <a:rPr lang="en" sz="1800" b="1"/>
              <a:t>simple background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Pick a spot with </a:t>
            </a:r>
            <a:r>
              <a:rPr lang="en" sz="1800" b="1"/>
              <a:t>good lighting</a:t>
            </a:r>
            <a:r>
              <a:rPr lang="en" sz="1800"/>
              <a:t>, close to a window is best!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Take a </a:t>
            </a:r>
            <a:r>
              <a:rPr lang="en" sz="1800" b="1"/>
              <a:t>bird’s eye view</a:t>
            </a:r>
            <a:r>
              <a:rPr lang="en" sz="1800"/>
              <a:t> of the arraignment, meaning from above facing down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Option, if you know how, photograph it as a square, or crop it later.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HAVE FUN! Add or remove objects and rearrange as much as you want!</a:t>
            </a:r>
            <a:endParaRPr sz="1800"/>
          </a:p>
        </p:txBody>
      </p:sp>
      <p:sp>
        <p:nvSpPr>
          <p:cNvPr id="145" name="Google Shape;145;p24"/>
          <p:cNvSpPr txBox="1">
            <a:spLocks noGrp="1"/>
          </p:cNvSpPr>
          <p:nvPr>
            <p:ph type="title" idx="4294967295"/>
          </p:nvPr>
        </p:nvSpPr>
        <p:spPr>
          <a:xfrm>
            <a:off x="3403350" y="102500"/>
            <a:ext cx="562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taking a good photograph: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215</Words>
  <Application>Microsoft Macintosh PowerPoint</Application>
  <PresentationFormat>On-screen Show (16:9)</PresentationFormat>
  <Paragraphs>44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Garamond</vt:lpstr>
      <vt:lpstr>Simple Light</vt:lpstr>
      <vt:lpstr>Elements of Art Review COLOR At home review &amp;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home Color Challenge:   Create a Monochromatic  (1 color) Found Object Design, photograph &amp; upload!  Pick 1 color and arrange different items of that color to create a monochromatic picture! Do this for 2 different colors</vt:lpstr>
      <vt:lpstr>Tips for taking a good photograph: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 Review COLOR At home review &amp; activities</dc:title>
  <cp:lastModifiedBy>Chris Zelles</cp:lastModifiedBy>
  <cp:revision>3</cp:revision>
  <dcterms:modified xsi:type="dcterms:W3CDTF">2020-04-27T14:17:55Z</dcterms:modified>
</cp:coreProperties>
</file>