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omments/comment1.xml" ContentType="application/vnd.openxmlformats-officedocument.presentationml.comments+xml"/>
  <Override PartName="/ppt/notesSlides/notesSlide3.xml" ContentType="application/vnd.openxmlformats-officedocument.presentationml.notesSlide+xml"/>
  <Override PartName="/ppt/comments/comment2.xml" ContentType="application/vnd.openxmlformats-officedocument.presentationml.comments+xml"/>
  <Override PartName="/ppt/notesSlides/notesSlide4.xml" ContentType="application/vnd.openxmlformats-officedocument.presentationml.notesSlide+xml"/>
  <Override PartName="/ppt/comments/comment3.xml" ContentType="application/vnd.openxmlformats-officedocument.presentationml.comments+xml"/>
  <Override PartName="/ppt/notesSlides/notesSlide5.xml" ContentType="application/vnd.openxmlformats-officedocument.presentationml.notesSlide+xml"/>
  <Override PartName="/ppt/comments/comment4.xml" ContentType="application/vnd.openxmlformats-officedocument.presentationml.comments+xml"/>
  <Override PartName="/ppt/notesSlides/notesSlide6.xml" ContentType="application/vnd.openxmlformats-officedocument.presentationml.notesSlide+xml"/>
  <Override PartName="/ppt/comments/comment5.xml" ContentType="application/vnd.openxmlformats-officedocument.presentationml.comments+xml"/>
  <Override PartName="/ppt/notesSlides/notesSlide7.xml" ContentType="application/vnd.openxmlformats-officedocument.presentationml.notesSlide+xml"/>
  <Override PartName="/ppt/comments/comment6.xml" ContentType="application/vnd.openxmlformats-officedocument.presentationml.comments+xml"/>
  <Override PartName="/ppt/notesSlides/notesSlide8.xml" ContentType="application/vnd.openxmlformats-officedocument.presentationml.notesSlide+xml"/>
  <Override PartName="/ppt/comments/comment7.xml" ContentType="application/vnd.openxmlformats-officedocument.presentationml.comments+xml"/>
  <Override PartName="/ppt/notesSlides/notesSlide9.xml" ContentType="application/vnd.openxmlformats-officedocument.presentationml.notesSlide+xml"/>
  <Override PartName="/ppt/notesSlides/notesSlide10.xml" ContentType="application/vnd.openxmlformats-officedocument.presentationml.notesSlide+xml"/>
  <Override PartName="/ppt/comments/comment8.xml" ContentType="application/vnd.openxmlformats-officedocument.presentationml.comments+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59" r:id="rId1"/>
  </p:sldMasterIdLst>
  <p:notesMasterIdLst>
    <p:notesMasterId r:id="rId13"/>
  </p:notesMasterIdLst>
  <p:sldIdLst>
    <p:sldId id="256" r:id="rId2"/>
    <p:sldId id="257" r:id="rId3"/>
    <p:sldId id="258" r:id="rId4"/>
    <p:sldId id="259" r:id="rId5"/>
    <p:sldId id="260" r:id="rId6"/>
    <p:sldId id="261" r:id="rId7"/>
    <p:sldId id="262" r:id="rId8"/>
    <p:sldId id="263" r:id="rId9"/>
    <p:sldId id="264" r:id="rId10"/>
    <p:sldId id="265" r:id="rId11"/>
    <p:sldId id="266" r:id="rId12"/>
  </p:sldIdLst>
  <p:sldSz cx="9144000" cy="5143500" type="screen16x9"/>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Philip D'Anna" initials="" lastIdx="11" clrIdx="0"/>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1C17B991-1496-4144-8D33-FA59E2688148}">
  <a:tblStyle styleId="{1C17B991-1496-4144-8D33-FA59E2688148}"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10"/>
    <p:restoredTop sz="94599"/>
  </p:normalViewPr>
  <p:slideViewPr>
    <p:cSldViewPr snapToGrid="0">
      <p:cViewPr varScale="1">
        <p:scale>
          <a:sx n="135" d="100"/>
          <a:sy n="135" d="100"/>
        </p:scale>
        <p:origin x="864" y="168"/>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commentAuthors" Target="commentAuthors.xml"/></Relationships>
</file>

<file path=ppt/comments/comment1.xml><?xml version="1.0" encoding="utf-8"?>
<p:cmLst xmlns:a="http://schemas.openxmlformats.org/drawingml/2006/main" xmlns:r="http://schemas.openxmlformats.org/officeDocument/2006/relationships" xmlns:p="http://schemas.openxmlformats.org/presentationml/2006/main">
  <p:cm authorId="0" dt="2019-04-05T14:24:38.941" idx="1">
    <p:pos x="196" y="725"/>
    <p:text>can you make this text bigger and bold? make it stand out!</p:text>
  </p:cm>
</p:cmLst>
</file>

<file path=ppt/comments/comment2.xml><?xml version="1.0" encoding="utf-8"?>
<p:cmLst xmlns:a="http://schemas.openxmlformats.org/drawingml/2006/main" xmlns:r="http://schemas.openxmlformats.org/officeDocument/2006/relationships" xmlns:p="http://schemas.openxmlformats.org/presentationml/2006/main">
  <p:cm authorId="0" dt="2019-05-10T13:35:07.806" idx="2">
    <p:pos x="196" y="725"/>
    <p:text>GRADING*
-Separate into two unique paragraphs to explain issues vs solutions</p:text>
  </p:cm>
</p:cmLst>
</file>

<file path=ppt/comments/comment3.xml><?xml version="1.0" encoding="utf-8"?>
<p:cmLst xmlns:a="http://schemas.openxmlformats.org/drawingml/2006/main" xmlns:r="http://schemas.openxmlformats.org/officeDocument/2006/relationships" xmlns:p="http://schemas.openxmlformats.org/presentationml/2006/main">
  <p:cm authorId="0" dt="2019-04-05T14:18:51.257" idx="4">
    <p:pos x="196" y="280"/>
    <p:text>you need to add a rationale for each law!</p:text>
  </p:cm>
  <p:cm authorId="0" dt="2019-05-10T13:36:05.714" idx="3">
    <p:pos x="196" y="641"/>
    <p:text>GRADING*
-How do you define "abuse"?
-Rationales should be explained with more detail to understand the legitimacy and need for your established laws</p:text>
  </p:cm>
</p:cmLst>
</file>

<file path=ppt/comments/comment4.xml><?xml version="1.0" encoding="utf-8"?>
<p:cmLst xmlns:a="http://schemas.openxmlformats.org/drawingml/2006/main" xmlns:r="http://schemas.openxmlformats.org/officeDocument/2006/relationships" xmlns:p="http://schemas.openxmlformats.org/presentationml/2006/main">
  <p:cm authorId="0" dt="2019-05-10T13:39:00.920" idx="5">
    <p:pos x="6000" y="0"/>
    <p:text>GRADING*
-"to an extent the districts are independent"
-If this is the case, how do they coexist peacefully? How are good/resources exchanged? Should the utopia operate as one great place instead, as a unified "nation"?</p:text>
  </p:cm>
</p:cmLst>
</file>

<file path=ppt/comments/comment5.xml><?xml version="1.0" encoding="utf-8"?>
<p:cmLst xmlns:a="http://schemas.openxmlformats.org/drawingml/2006/main" xmlns:r="http://schemas.openxmlformats.org/officeDocument/2006/relationships" xmlns:p="http://schemas.openxmlformats.org/presentationml/2006/main">
  <p:cm authorId="0" dt="2019-05-10T13:41:02.891" idx="6">
    <p:pos x="6000" y="0"/>
    <p:text>GRADING*
-There is a lot of free time afforded to the citizens
-Despite a rigorous school system because students begin school at 3 1/2, should there be more structure? Perhaps the journals will rectify this as they should explain what life is like...</p:text>
  </p:cm>
</p:cmLst>
</file>

<file path=ppt/comments/comment6.xml><?xml version="1.0" encoding="utf-8"?>
<p:cmLst xmlns:a="http://schemas.openxmlformats.org/drawingml/2006/main" xmlns:r="http://schemas.openxmlformats.org/officeDocument/2006/relationships" xmlns:p="http://schemas.openxmlformats.org/presentationml/2006/main">
  <p:cm authorId="0" dt="2019-04-05T14:21:55.992" idx="7">
    <p:pos x="6000" y="0"/>
    <p:text>Write your journal entries as if you are a member of the community. Use first person narrative (I, me, my) instead of "we"</p:text>
  </p:cm>
  <p:cm authorId="0" dt="2019-05-10T13:42:40.661" idx="8">
    <p:pos x="6000" y="100"/>
    <p:text>GRADING*
-I would have liked to read more about a school/work day rather than 3 free days
-Still, though, these posts were indicative of life in Zalem and showed good use of the free time afforded to citizens</p:text>
  </p:cm>
</p:cmLst>
</file>

<file path=ppt/comments/comment7.xml><?xml version="1.0" encoding="utf-8"?>
<p:cmLst xmlns:a="http://schemas.openxmlformats.org/drawingml/2006/main" xmlns:r="http://schemas.openxmlformats.org/officeDocument/2006/relationships" xmlns:p="http://schemas.openxmlformats.org/presentationml/2006/main">
  <p:cm authorId="0" dt="2019-04-05T14:23:08.774" idx="9">
    <p:pos x="213" y="677"/>
    <p:text>proofread your work! punctuation, grammar, spacing between words</p:text>
  </p:cm>
</p:cmLst>
</file>

<file path=ppt/comments/comment8.xml><?xml version="1.0" encoding="utf-8"?>
<p:cmLst xmlns:a="http://schemas.openxmlformats.org/drawingml/2006/main" xmlns:r="http://schemas.openxmlformats.org/officeDocument/2006/relationships" xmlns:p="http://schemas.openxmlformats.org/presentationml/2006/main">
  <p:cm authorId="0" dt="2019-04-05T14:23:55.456" idx="10">
    <p:pos x="6000" y="0"/>
    <p:text>add images to make this ad more appealing - think of it as a billboard for people to see and WANT to come to Zalem</p:text>
  </p:cm>
  <p:cm authorId="0" dt="2019-05-10T13:44:10.940" idx="11">
    <p:pos x="6000" y="100"/>
    <p:text>GRADING*
-Still no added aesthetic images, pictures, inviting nature to the "billboard" 
-see earlier comment for much earlier suggestion</p:text>
  </p:cm>
</p:cmLst>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
        <p:cNvGrpSpPr/>
        <p:nvPr/>
      </p:nvGrpSpPr>
      <p:grpSpPr>
        <a:xfrm>
          <a:off x="0" y="0"/>
          <a:ext cx="0" cy="0"/>
          <a:chOff x="0" y="0"/>
          <a:chExt cx="0" cy="0"/>
        </a:xfrm>
      </p:grpSpPr>
      <p:sp>
        <p:nvSpPr>
          <p:cNvPr id="51" name="Google Shape;51;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2" name="Google Shape;52;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5"/>
        <p:cNvGrpSpPr/>
        <p:nvPr/>
      </p:nvGrpSpPr>
      <p:grpSpPr>
        <a:xfrm>
          <a:off x="0" y="0"/>
          <a:ext cx="0" cy="0"/>
          <a:chOff x="0" y="0"/>
          <a:chExt cx="0" cy="0"/>
        </a:xfrm>
      </p:grpSpPr>
      <p:sp>
        <p:nvSpPr>
          <p:cNvPr id="106" name="Google Shape;106;g558bedca28_2_1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7" name="Google Shape;107;g558bedca28_2_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1"/>
        <p:cNvGrpSpPr/>
        <p:nvPr/>
      </p:nvGrpSpPr>
      <p:grpSpPr>
        <a:xfrm>
          <a:off x="0" y="0"/>
          <a:ext cx="0" cy="0"/>
          <a:chOff x="0" y="0"/>
          <a:chExt cx="0" cy="0"/>
        </a:xfrm>
      </p:grpSpPr>
      <p:sp>
        <p:nvSpPr>
          <p:cNvPr id="112" name="Google Shape;112;g59f30721c7_0_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3" name="Google Shape;113;g59f30721c7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
        <p:cNvGrpSpPr/>
        <p:nvPr/>
      </p:nvGrpSpPr>
      <p:grpSpPr>
        <a:xfrm>
          <a:off x="0" y="0"/>
          <a:ext cx="0" cy="0"/>
          <a:chOff x="0" y="0"/>
          <a:chExt cx="0" cy="0"/>
        </a:xfrm>
      </p:grpSpPr>
      <p:sp>
        <p:nvSpPr>
          <p:cNvPr id="57" name="Google Shape;57;g558bedca28_0_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8" name="Google Shape;58;g558bedca28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3"/>
        <p:cNvGrpSpPr/>
        <p:nvPr/>
      </p:nvGrpSpPr>
      <p:grpSpPr>
        <a:xfrm>
          <a:off x="0" y="0"/>
          <a:ext cx="0" cy="0"/>
          <a:chOff x="0" y="0"/>
          <a:chExt cx="0" cy="0"/>
        </a:xfrm>
      </p:grpSpPr>
      <p:sp>
        <p:nvSpPr>
          <p:cNvPr id="64" name="Google Shape;64;g55e3872e18_0_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5" name="Google Shape;65;g55e3872e18_0_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9"/>
        <p:cNvGrpSpPr/>
        <p:nvPr/>
      </p:nvGrpSpPr>
      <p:grpSpPr>
        <a:xfrm>
          <a:off x="0" y="0"/>
          <a:ext cx="0" cy="0"/>
          <a:chOff x="0" y="0"/>
          <a:chExt cx="0" cy="0"/>
        </a:xfrm>
      </p:grpSpPr>
      <p:sp>
        <p:nvSpPr>
          <p:cNvPr id="70" name="Google Shape;70;g55e3872e18_0_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1" name="Google Shape;71;g55e3872e18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5"/>
        <p:cNvGrpSpPr/>
        <p:nvPr/>
      </p:nvGrpSpPr>
      <p:grpSpPr>
        <a:xfrm>
          <a:off x="0" y="0"/>
          <a:ext cx="0" cy="0"/>
          <a:chOff x="0" y="0"/>
          <a:chExt cx="0" cy="0"/>
        </a:xfrm>
      </p:grpSpPr>
      <p:sp>
        <p:nvSpPr>
          <p:cNvPr id="76" name="Google Shape;76;g55e3872e18_0_1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7" name="Google Shape;77;g55e3872e18_0_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1"/>
        <p:cNvGrpSpPr/>
        <p:nvPr/>
      </p:nvGrpSpPr>
      <p:grpSpPr>
        <a:xfrm>
          <a:off x="0" y="0"/>
          <a:ext cx="0" cy="0"/>
          <a:chOff x="0" y="0"/>
          <a:chExt cx="0" cy="0"/>
        </a:xfrm>
      </p:grpSpPr>
      <p:sp>
        <p:nvSpPr>
          <p:cNvPr id="82" name="Google Shape;82;g558bedca28_1_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3" name="Google Shape;83;g558bedca28_1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7"/>
        <p:cNvGrpSpPr/>
        <p:nvPr/>
      </p:nvGrpSpPr>
      <p:grpSpPr>
        <a:xfrm>
          <a:off x="0" y="0"/>
          <a:ext cx="0" cy="0"/>
          <a:chOff x="0" y="0"/>
          <a:chExt cx="0" cy="0"/>
        </a:xfrm>
      </p:grpSpPr>
      <p:sp>
        <p:nvSpPr>
          <p:cNvPr id="88" name="Google Shape;88;g558bedca28_2_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9" name="Google Shape;89;g558bedca28_2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
        <p:cNvGrpSpPr/>
        <p:nvPr/>
      </p:nvGrpSpPr>
      <p:grpSpPr>
        <a:xfrm>
          <a:off x="0" y="0"/>
          <a:ext cx="0" cy="0"/>
          <a:chOff x="0" y="0"/>
          <a:chExt cx="0" cy="0"/>
        </a:xfrm>
      </p:grpSpPr>
      <p:sp>
        <p:nvSpPr>
          <p:cNvPr id="94" name="Google Shape;94;g558bedca28_7_5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5" name="Google Shape;95;g558bedca28_7_5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9"/>
        <p:cNvGrpSpPr/>
        <p:nvPr/>
      </p:nvGrpSpPr>
      <p:grpSpPr>
        <a:xfrm>
          <a:off x="0" y="0"/>
          <a:ext cx="0" cy="0"/>
          <a:chOff x="0" y="0"/>
          <a:chExt cx="0" cy="0"/>
        </a:xfrm>
      </p:grpSpPr>
      <p:sp>
        <p:nvSpPr>
          <p:cNvPr id="100" name="Google Shape;100;g558bedca28_7_5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1" name="Google Shape;101;g558bedca28_7_5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sp>
        <p:nvSpPr>
          <p:cNvPr id="10" name="Google Shape;10;p2"/>
          <p:cNvSpPr txBox="1">
            <a:spLocks noGrp="1"/>
          </p:cNvSpPr>
          <p:nvPr>
            <p:ph type="ctrTitle"/>
          </p:nvPr>
        </p:nvSpPr>
        <p:spPr>
          <a:xfrm>
            <a:off x="311708" y="744575"/>
            <a:ext cx="8520600" cy="2052600"/>
          </a:xfrm>
          <a:prstGeom prst="rect">
            <a:avLst/>
          </a:prstGeom>
        </p:spPr>
        <p:txBody>
          <a:bodyPr spcFirstLastPara="1" wrap="square" lIns="91425" tIns="91425" rIns="91425" bIns="91425" anchor="b" anchorCtr="0">
            <a:no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a:endParaRPr/>
          </a:p>
        </p:txBody>
      </p:sp>
      <p:sp>
        <p:nvSpPr>
          <p:cNvPr id="11" name="Google Shape;11;p2"/>
          <p:cNvSpPr txBox="1">
            <a:spLocks noGrp="1"/>
          </p:cNvSpPr>
          <p:nvPr>
            <p:ph type="subTitle" idx="1"/>
          </p:nvPr>
        </p:nvSpPr>
        <p:spPr>
          <a:xfrm>
            <a:off x="311700" y="2834125"/>
            <a:ext cx="8520600" cy="7926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
        <p:nvSpPr>
          <p:cNvPr id="12" name="Google Shape;12;p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44"/>
        <p:cNvGrpSpPr/>
        <p:nvPr/>
      </p:nvGrpSpPr>
      <p:grpSpPr>
        <a:xfrm>
          <a:off x="0" y="0"/>
          <a:ext cx="0" cy="0"/>
          <a:chOff x="0" y="0"/>
          <a:chExt cx="0" cy="0"/>
        </a:xfrm>
      </p:grpSpPr>
      <p:sp>
        <p:nvSpPr>
          <p:cNvPr id="45" name="Google Shape;45;p11"/>
          <p:cNvSpPr txBox="1">
            <a:spLocks noGrp="1"/>
          </p:cNvSpPr>
          <p:nvPr>
            <p:ph type="title" hasCustomPrompt="1"/>
          </p:nvPr>
        </p:nvSpPr>
        <p:spPr>
          <a:xfrm>
            <a:off x="311700" y="1106125"/>
            <a:ext cx="8520600" cy="1963500"/>
          </a:xfrm>
          <a:prstGeom prst="rect">
            <a:avLst/>
          </a:prstGeom>
        </p:spPr>
        <p:txBody>
          <a:bodyPr spcFirstLastPara="1" wrap="square" lIns="91425" tIns="91425" rIns="91425" bIns="91425" anchor="b" anchorCtr="0">
            <a:no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a:spLocks noGrp="1"/>
          </p:cNvSpPr>
          <p:nvPr>
            <p:ph type="body" idx="1"/>
          </p:nvPr>
        </p:nvSpPr>
        <p:spPr>
          <a:xfrm>
            <a:off x="311700" y="3152225"/>
            <a:ext cx="8520600" cy="1300800"/>
          </a:xfrm>
          <a:prstGeom prst="rect">
            <a:avLst/>
          </a:prstGeom>
        </p:spPr>
        <p:txBody>
          <a:bodyPr spcFirstLastPara="1" wrap="square" lIns="91425" tIns="91425" rIns="91425" bIns="91425" anchor="t" anchorCtr="0">
            <a:noAutofit/>
          </a:bodyPr>
          <a:lstStyle>
            <a:lvl1pPr marL="457200" lvl="0" indent="-342900" algn="ctr">
              <a:spcBef>
                <a:spcPts val="0"/>
              </a:spcBef>
              <a:spcAft>
                <a:spcPts val="0"/>
              </a:spcAft>
              <a:buSzPts val="1800"/>
              <a:buChar char="●"/>
              <a:defRPr/>
            </a:lvl1pPr>
            <a:lvl2pPr marL="914400" lvl="1" indent="-317500" algn="ctr">
              <a:spcBef>
                <a:spcPts val="1600"/>
              </a:spcBef>
              <a:spcAft>
                <a:spcPts val="0"/>
              </a:spcAft>
              <a:buSzPts val="1400"/>
              <a:buChar char="○"/>
              <a:defRPr/>
            </a:lvl2pPr>
            <a:lvl3pPr marL="1371600" lvl="2" indent="-317500" algn="ctr">
              <a:spcBef>
                <a:spcPts val="1600"/>
              </a:spcBef>
              <a:spcAft>
                <a:spcPts val="0"/>
              </a:spcAft>
              <a:buSzPts val="1400"/>
              <a:buChar char="■"/>
              <a:defRPr/>
            </a:lvl3pPr>
            <a:lvl4pPr marL="1828800" lvl="3" indent="-317500" algn="ctr">
              <a:spcBef>
                <a:spcPts val="1600"/>
              </a:spcBef>
              <a:spcAft>
                <a:spcPts val="0"/>
              </a:spcAft>
              <a:buSzPts val="1400"/>
              <a:buChar char="●"/>
              <a:defRPr/>
            </a:lvl4pPr>
            <a:lvl5pPr marL="2286000" lvl="4" indent="-317500" algn="ctr">
              <a:spcBef>
                <a:spcPts val="1600"/>
              </a:spcBef>
              <a:spcAft>
                <a:spcPts val="0"/>
              </a:spcAft>
              <a:buSzPts val="1400"/>
              <a:buChar char="○"/>
              <a:defRPr/>
            </a:lvl5pPr>
            <a:lvl6pPr marL="2743200" lvl="5" indent="-317500" algn="ctr">
              <a:spcBef>
                <a:spcPts val="1600"/>
              </a:spcBef>
              <a:spcAft>
                <a:spcPts val="0"/>
              </a:spcAft>
              <a:buSzPts val="1400"/>
              <a:buChar char="■"/>
              <a:defRPr/>
            </a:lvl6pPr>
            <a:lvl7pPr marL="3200400" lvl="6" indent="-317500" algn="ctr">
              <a:spcBef>
                <a:spcPts val="1600"/>
              </a:spcBef>
              <a:spcAft>
                <a:spcPts val="0"/>
              </a:spcAft>
              <a:buSzPts val="1400"/>
              <a:buChar char="●"/>
              <a:defRPr/>
            </a:lvl7pPr>
            <a:lvl8pPr marL="3657600" lvl="7" indent="-317500" algn="ctr">
              <a:spcBef>
                <a:spcPts val="1600"/>
              </a:spcBef>
              <a:spcAft>
                <a:spcPts val="0"/>
              </a:spcAft>
              <a:buSzPts val="1400"/>
              <a:buChar char="○"/>
              <a:defRPr/>
            </a:lvl8pPr>
            <a:lvl9pPr marL="4114800" lvl="8" indent="-317500" algn="ctr">
              <a:spcBef>
                <a:spcPts val="1600"/>
              </a:spcBef>
              <a:spcAft>
                <a:spcPts val="1600"/>
              </a:spcAft>
              <a:buSzPts val="1400"/>
              <a:buChar char="■"/>
              <a:defRPr/>
            </a:lvl9pPr>
          </a:lstStyle>
          <a:p>
            <a:endParaRPr/>
          </a:p>
        </p:txBody>
      </p:sp>
      <p:sp>
        <p:nvSpPr>
          <p:cNvPr id="47" name="Google Shape;47;p1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8"/>
        <p:cNvGrpSpPr/>
        <p:nvPr/>
      </p:nvGrpSpPr>
      <p:grpSpPr>
        <a:xfrm>
          <a:off x="0" y="0"/>
          <a:ext cx="0" cy="0"/>
          <a:chOff x="0" y="0"/>
          <a:chExt cx="0" cy="0"/>
        </a:xfrm>
      </p:grpSpPr>
      <p:sp>
        <p:nvSpPr>
          <p:cNvPr id="49" name="Google Shape;49;p1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3"/>
        <p:cNvGrpSpPr/>
        <p:nvPr/>
      </p:nvGrpSpPr>
      <p:grpSpPr>
        <a:xfrm>
          <a:off x="0" y="0"/>
          <a:ext cx="0" cy="0"/>
          <a:chOff x="0" y="0"/>
          <a:chExt cx="0" cy="0"/>
        </a:xfrm>
      </p:grpSpPr>
      <p:sp>
        <p:nvSpPr>
          <p:cNvPr id="14" name="Google Shape;14;p3"/>
          <p:cNvSpPr txBox="1">
            <a:spLocks noGrp="1"/>
          </p:cNvSpPr>
          <p:nvPr>
            <p:ph type="title"/>
          </p:nvPr>
        </p:nvSpPr>
        <p:spPr>
          <a:xfrm>
            <a:off x="311700" y="2150850"/>
            <a:ext cx="8520600" cy="841800"/>
          </a:xfrm>
          <a:prstGeom prst="rect">
            <a:avLst/>
          </a:prstGeom>
        </p:spPr>
        <p:txBody>
          <a:bodyPr spcFirstLastPara="1" wrap="square" lIns="91425" tIns="91425" rIns="91425" bIns="91425" anchor="ctr" anchorCtr="0">
            <a:no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a:endParaRPr/>
          </a:p>
        </p:txBody>
      </p:sp>
      <p:sp>
        <p:nvSpPr>
          <p:cNvPr id="15" name="Google Shape;15;p3"/>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6"/>
        <p:cNvGrpSpPr/>
        <p:nvPr/>
      </p:nvGrpSpPr>
      <p:grpSpPr>
        <a:xfrm>
          <a:off x="0" y="0"/>
          <a:ext cx="0" cy="0"/>
          <a:chOff x="0" y="0"/>
          <a:chExt cx="0" cy="0"/>
        </a:xfrm>
      </p:grpSpPr>
      <p:sp>
        <p:nvSpPr>
          <p:cNvPr id="17" name="Google Shape;17;p4"/>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8" name="Google Shape;18;p4"/>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Autofit/>
          </a:bodyPr>
          <a:lstStyle>
            <a:lvl1pPr marL="457200" lvl="0" indent="-342900">
              <a:spcBef>
                <a:spcPts val="0"/>
              </a:spcBef>
              <a:spcAft>
                <a:spcPts val="0"/>
              </a:spcAft>
              <a:buSzPts val="1800"/>
              <a:buChar char="●"/>
              <a:defRPr/>
            </a:lvl1pPr>
            <a:lvl2pPr marL="914400" lvl="1" indent="-317500">
              <a:spcBef>
                <a:spcPts val="1600"/>
              </a:spcBef>
              <a:spcAft>
                <a:spcPts val="0"/>
              </a:spcAft>
              <a:buSzPts val="1400"/>
              <a:buChar char="○"/>
              <a:defRPr/>
            </a:lvl2pPr>
            <a:lvl3pPr marL="1371600" lvl="2" indent="-317500">
              <a:spcBef>
                <a:spcPts val="1600"/>
              </a:spcBef>
              <a:spcAft>
                <a:spcPts val="0"/>
              </a:spcAft>
              <a:buSzPts val="1400"/>
              <a:buChar char="■"/>
              <a:defRPr/>
            </a:lvl3pPr>
            <a:lvl4pPr marL="1828800" lvl="3" indent="-317500">
              <a:spcBef>
                <a:spcPts val="1600"/>
              </a:spcBef>
              <a:spcAft>
                <a:spcPts val="0"/>
              </a:spcAft>
              <a:buSzPts val="1400"/>
              <a:buChar char="●"/>
              <a:defRPr/>
            </a:lvl4pPr>
            <a:lvl5pPr marL="2286000" lvl="4" indent="-317500">
              <a:spcBef>
                <a:spcPts val="1600"/>
              </a:spcBef>
              <a:spcAft>
                <a:spcPts val="0"/>
              </a:spcAft>
              <a:buSzPts val="1400"/>
              <a:buChar char="○"/>
              <a:defRPr/>
            </a:lvl5pPr>
            <a:lvl6pPr marL="2743200" lvl="5" indent="-317500">
              <a:spcBef>
                <a:spcPts val="1600"/>
              </a:spcBef>
              <a:spcAft>
                <a:spcPts val="0"/>
              </a:spcAft>
              <a:buSzPts val="1400"/>
              <a:buChar char="■"/>
              <a:defRPr/>
            </a:lvl6pPr>
            <a:lvl7pPr marL="3200400" lvl="6" indent="-317500">
              <a:spcBef>
                <a:spcPts val="1600"/>
              </a:spcBef>
              <a:spcAft>
                <a:spcPts val="0"/>
              </a:spcAft>
              <a:buSzPts val="1400"/>
              <a:buChar char="●"/>
              <a:defRPr/>
            </a:lvl7pPr>
            <a:lvl8pPr marL="3657600" lvl="7" indent="-317500">
              <a:spcBef>
                <a:spcPts val="1600"/>
              </a:spcBef>
              <a:spcAft>
                <a:spcPts val="0"/>
              </a:spcAft>
              <a:buSzPts val="1400"/>
              <a:buChar char="○"/>
              <a:defRPr/>
            </a:lvl8pPr>
            <a:lvl9pPr marL="4114800" lvl="8" indent="-317500">
              <a:spcBef>
                <a:spcPts val="1600"/>
              </a:spcBef>
              <a:spcAft>
                <a:spcPts val="1600"/>
              </a:spcAft>
              <a:buSzPts val="1400"/>
              <a:buChar char="■"/>
              <a:defRPr/>
            </a:lvl9pPr>
          </a:lstStyle>
          <a:p>
            <a:endParaRPr/>
          </a:p>
        </p:txBody>
      </p:sp>
      <p:sp>
        <p:nvSpPr>
          <p:cNvPr id="19" name="Google Shape;19;p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0"/>
        <p:cNvGrpSpPr/>
        <p:nvPr/>
      </p:nvGrpSpPr>
      <p:grpSpPr>
        <a:xfrm>
          <a:off x="0" y="0"/>
          <a:ext cx="0" cy="0"/>
          <a:chOff x="0" y="0"/>
          <a:chExt cx="0" cy="0"/>
        </a:xfrm>
      </p:grpSpPr>
      <p:sp>
        <p:nvSpPr>
          <p:cNvPr id="21" name="Google Shape;21;p5"/>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2" name="Google Shape;22;p5"/>
          <p:cNvSpPr txBox="1">
            <a:spLocks noGrp="1"/>
          </p:cNvSpPr>
          <p:nvPr>
            <p:ph type="body" idx="1"/>
          </p:nvPr>
        </p:nvSpPr>
        <p:spPr>
          <a:xfrm>
            <a:off x="311700" y="1152475"/>
            <a:ext cx="3999900" cy="3416400"/>
          </a:xfrm>
          <a:prstGeom prst="rect">
            <a:avLst/>
          </a:prstGeom>
        </p:spPr>
        <p:txBody>
          <a:bodyPr spcFirstLastPara="1" wrap="square" lIns="91425" tIns="91425" rIns="91425" bIns="91425" anchor="t" anchorCtr="0">
            <a:noAutofit/>
          </a:bodyPr>
          <a:lstStyle>
            <a:lvl1pPr marL="457200" lvl="0" indent="-317500">
              <a:spcBef>
                <a:spcPts val="0"/>
              </a:spcBef>
              <a:spcAft>
                <a:spcPts val="0"/>
              </a:spcAft>
              <a:buSzPts val="1400"/>
              <a:buChar char="●"/>
              <a:defRPr sz="14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23" name="Google Shape;23;p5"/>
          <p:cNvSpPr txBox="1">
            <a:spLocks noGrp="1"/>
          </p:cNvSpPr>
          <p:nvPr>
            <p:ph type="body" idx="2"/>
          </p:nvPr>
        </p:nvSpPr>
        <p:spPr>
          <a:xfrm>
            <a:off x="4832400" y="1152475"/>
            <a:ext cx="3999900" cy="3416400"/>
          </a:xfrm>
          <a:prstGeom prst="rect">
            <a:avLst/>
          </a:prstGeom>
        </p:spPr>
        <p:txBody>
          <a:bodyPr spcFirstLastPara="1" wrap="square" lIns="91425" tIns="91425" rIns="91425" bIns="91425" anchor="t" anchorCtr="0">
            <a:noAutofit/>
          </a:bodyPr>
          <a:lstStyle>
            <a:lvl1pPr marL="457200" lvl="0" indent="-317500">
              <a:spcBef>
                <a:spcPts val="0"/>
              </a:spcBef>
              <a:spcAft>
                <a:spcPts val="0"/>
              </a:spcAft>
              <a:buSzPts val="1400"/>
              <a:buChar char="●"/>
              <a:defRPr sz="14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24" name="Google Shape;24;p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5"/>
        <p:cNvGrpSpPr/>
        <p:nvPr/>
      </p:nvGrpSpPr>
      <p:grpSpPr>
        <a:xfrm>
          <a:off x="0" y="0"/>
          <a:ext cx="0" cy="0"/>
          <a:chOff x="0" y="0"/>
          <a:chExt cx="0" cy="0"/>
        </a:xfrm>
      </p:grpSpPr>
      <p:sp>
        <p:nvSpPr>
          <p:cNvPr id="26" name="Google Shape;26;p6"/>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7" name="Google Shape;27;p6"/>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28"/>
        <p:cNvGrpSpPr/>
        <p:nvPr/>
      </p:nvGrpSpPr>
      <p:grpSpPr>
        <a:xfrm>
          <a:off x="0" y="0"/>
          <a:ext cx="0" cy="0"/>
          <a:chOff x="0" y="0"/>
          <a:chExt cx="0" cy="0"/>
        </a:xfrm>
      </p:grpSpPr>
      <p:sp>
        <p:nvSpPr>
          <p:cNvPr id="29" name="Google Shape;29;p7"/>
          <p:cNvSpPr txBox="1">
            <a:spLocks noGrp="1"/>
          </p:cNvSpPr>
          <p:nvPr>
            <p:ph type="title"/>
          </p:nvPr>
        </p:nvSpPr>
        <p:spPr>
          <a:xfrm>
            <a:off x="311700" y="555600"/>
            <a:ext cx="2808000" cy="755700"/>
          </a:xfrm>
          <a:prstGeom prst="rect">
            <a:avLst/>
          </a:prstGeom>
        </p:spPr>
        <p:txBody>
          <a:bodyPr spcFirstLastPara="1" wrap="square" lIns="91425" tIns="91425" rIns="91425" bIns="91425" anchor="b" anchorCtr="0">
            <a:no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30" name="Google Shape;30;p7"/>
          <p:cNvSpPr txBox="1">
            <a:spLocks noGrp="1"/>
          </p:cNvSpPr>
          <p:nvPr>
            <p:ph type="body" idx="1"/>
          </p:nvPr>
        </p:nvSpPr>
        <p:spPr>
          <a:xfrm>
            <a:off x="311700" y="1389600"/>
            <a:ext cx="2808000" cy="3179400"/>
          </a:xfrm>
          <a:prstGeom prst="rect">
            <a:avLst/>
          </a:prstGeom>
        </p:spPr>
        <p:txBody>
          <a:bodyPr spcFirstLastPara="1" wrap="square" lIns="91425" tIns="91425" rIns="91425" bIns="91425" anchor="t" anchorCtr="0">
            <a:noAutofit/>
          </a:bodyPr>
          <a:lstStyle>
            <a:lvl1pPr marL="457200" lvl="0" indent="-304800">
              <a:spcBef>
                <a:spcPts val="0"/>
              </a:spcBef>
              <a:spcAft>
                <a:spcPts val="0"/>
              </a:spcAft>
              <a:buSzPts val="1200"/>
              <a:buChar char="●"/>
              <a:defRPr sz="12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31" name="Google Shape;31;p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32"/>
        <p:cNvGrpSpPr/>
        <p:nvPr/>
      </p:nvGrpSpPr>
      <p:grpSpPr>
        <a:xfrm>
          <a:off x="0" y="0"/>
          <a:ext cx="0" cy="0"/>
          <a:chOff x="0" y="0"/>
          <a:chExt cx="0" cy="0"/>
        </a:xfrm>
      </p:grpSpPr>
      <p:sp>
        <p:nvSpPr>
          <p:cNvPr id="33" name="Google Shape;33;p8"/>
          <p:cNvSpPr txBox="1">
            <a:spLocks noGrp="1"/>
          </p:cNvSpPr>
          <p:nvPr>
            <p:ph type="title"/>
          </p:nvPr>
        </p:nvSpPr>
        <p:spPr>
          <a:xfrm>
            <a:off x="490250" y="450150"/>
            <a:ext cx="6367800" cy="4090800"/>
          </a:xfrm>
          <a:prstGeom prst="rect">
            <a:avLst/>
          </a:prstGeom>
        </p:spPr>
        <p:txBody>
          <a:bodyPr spcFirstLastPara="1" wrap="square" lIns="91425" tIns="91425" rIns="91425" bIns="91425" anchor="ctr" anchorCtr="0">
            <a:no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endParaRPr/>
          </a:p>
        </p:txBody>
      </p:sp>
      <p:sp>
        <p:nvSpPr>
          <p:cNvPr id="34" name="Google Shape;34;p8"/>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37;p9"/>
          <p:cNvSpPr txBox="1">
            <a:spLocks noGrp="1"/>
          </p:cNvSpPr>
          <p:nvPr>
            <p:ph type="title"/>
          </p:nvPr>
        </p:nvSpPr>
        <p:spPr>
          <a:xfrm>
            <a:off x="265500" y="1233175"/>
            <a:ext cx="4045200" cy="1482300"/>
          </a:xfrm>
          <a:prstGeom prst="rect">
            <a:avLst/>
          </a:prstGeom>
        </p:spPr>
        <p:txBody>
          <a:bodyPr spcFirstLastPara="1" wrap="square" lIns="91425" tIns="91425" rIns="91425" bIns="91425" anchor="b" anchorCtr="0">
            <a:no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a:endParaRPr/>
          </a:p>
        </p:txBody>
      </p:sp>
      <p:sp>
        <p:nvSpPr>
          <p:cNvPr id="38" name="Google Shape;38;p9"/>
          <p:cNvSpPr txBox="1">
            <a:spLocks noGrp="1"/>
          </p:cNvSpPr>
          <p:nvPr>
            <p:ph type="subTitle" idx="1"/>
          </p:nvPr>
        </p:nvSpPr>
        <p:spPr>
          <a:xfrm>
            <a:off x="265500" y="2803075"/>
            <a:ext cx="4045200" cy="12351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39" name="Google Shape;39;p9"/>
          <p:cNvSpPr txBox="1">
            <a:spLocks noGrp="1"/>
          </p:cNvSpPr>
          <p:nvPr>
            <p:ph type="body" idx="2"/>
          </p:nvPr>
        </p:nvSpPr>
        <p:spPr>
          <a:xfrm>
            <a:off x="4939500" y="724075"/>
            <a:ext cx="3837000" cy="3695100"/>
          </a:xfrm>
          <a:prstGeom prst="rect">
            <a:avLst/>
          </a:prstGeom>
        </p:spPr>
        <p:txBody>
          <a:bodyPr spcFirstLastPara="1" wrap="square" lIns="91425" tIns="91425" rIns="91425" bIns="91425" anchor="ctr" anchorCtr="0">
            <a:noAutofit/>
          </a:bodyPr>
          <a:lstStyle>
            <a:lvl1pPr marL="457200" lvl="0" indent="-342900">
              <a:spcBef>
                <a:spcPts val="0"/>
              </a:spcBef>
              <a:spcAft>
                <a:spcPts val="0"/>
              </a:spcAft>
              <a:buSzPts val="1800"/>
              <a:buChar char="●"/>
              <a:defRPr/>
            </a:lvl1pPr>
            <a:lvl2pPr marL="914400" lvl="1" indent="-317500">
              <a:spcBef>
                <a:spcPts val="1600"/>
              </a:spcBef>
              <a:spcAft>
                <a:spcPts val="0"/>
              </a:spcAft>
              <a:buSzPts val="1400"/>
              <a:buChar char="○"/>
              <a:defRPr/>
            </a:lvl2pPr>
            <a:lvl3pPr marL="1371600" lvl="2" indent="-317500">
              <a:spcBef>
                <a:spcPts val="1600"/>
              </a:spcBef>
              <a:spcAft>
                <a:spcPts val="0"/>
              </a:spcAft>
              <a:buSzPts val="1400"/>
              <a:buChar char="■"/>
              <a:defRPr/>
            </a:lvl3pPr>
            <a:lvl4pPr marL="1828800" lvl="3" indent="-317500">
              <a:spcBef>
                <a:spcPts val="1600"/>
              </a:spcBef>
              <a:spcAft>
                <a:spcPts val="0"/>
              </a:spcAft>
              <a:buSzPts val="1400"/>
              <a:buChar char="●"/>
              <a:defRPr/>
            </a:lvl4pPr>
            <a:lvl5pPr marL="2286000" lvl="4" indent="-317500">
              <a:spcBef>
                <a:spcPts val="1600"/>
              </a:spcBef>
              <a:spcAft>
                <a:spcPts val="0"/>
              </a:spcAft>
              <a:buSzPts val="1400"/>
              <a:buChar char="○"/>
              <a:defRPr/>
            </a:lvl5pPr>
            <a:lvl6pPr marL="2743200" lvl="5" indent="-317500">
              <a:spcBef>
                <a:spcPts val="1600"/>
              </a:spcBef>
              <a:spcAft>
                <a:spcPts val="0"/>
              </a:spcAft>
              <a:buSzPts val="1400"/>
              <a:buChar char="■"/>
              <a:defRPr/>
            </a:lvl6pPr>
            <a:lvl7pPr marL="3200400" lvl="6" indent="-317500">
              <a:spcBef>
                <a:spcPts val="1600"/>
              </a:spcBef>
              <a:spcAft>
                <a:spcPts val="0"/>
              </a:spcAft>
              <a:buSzPts val="1400"/>
              <a:buChar char="●"/>
              <a:defRPr/>
            </a:lvl7pPr>
            <a:lvl8pPr marL="3657600" lvl="7" indent="-317500">
              <a:spcBef>
                <a:spcPts val="1600"/>
              </a:spcBef>
              <a:spcAft>
                <a:spcPts val="0"/>
              </a:spcAft>
              <a:buSzPts val="1400"/>
              <a:buChar char="○"/>
              <a:defRPr/>
            </a:lvl8pPr>
            <a:lvl9pPr marL="4114800" lvl="8" indent="-317500">
              <a:spcBef>
                <a:spcPts val="1600"/>
              </a:spcBef>
              <a:spcAft>
                <a:spcPts val="1600"/>
              </a:spcAft>
              <a:buSzPts val="1400"/>
              <a:buChar char="■"/>
              <a:defRPr/>
            </a:lvl9pPr>
          </a:lstStyle>
          <a:p>
            <a:endParaRPr/>
          </a:p>
        </p:txBody>
      </p:sp>
      <p:sp>
        <p:nvSpPr>
          <p:cNvPr id="40" name="Google Shape;40;p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1"/>
        <p:cNvGrpSpPr/>
        <p:nvPr/>
      </p:nvGrpSpPr>
      <p:grpSpPr>
        <a:xfrm>
          <a:off x="0" y="0"/>
          <a:ext cx="0" cy="0"/>
          <a:chOff x="0" y="0"/>
          <a:chExt cx="0" cy="0"/>
        </a:xfrm>
      </p:grpSpPr>
      <p:sp>
        <p:nvSpPr>
          <p:cNvPr id="42" name="Google Shape;42;p10"/>
          <p:cNvSpPr txBox="1">
            <a:spLocks noGrp="1"/>
          </p:cNvSpPr>
          <p:nvPr>
            <p:ph type="body" idx="1"/>
          </p:nvPr>
        </p:nvSpPr>
        <p:spPr>
          <a:xfrm>
            <a:off x="311700" y="4230575"/>
            <a:ext cx="5998800" cy="605100"/>
          </a:xfrm>
          <a:prstGeom prst="rect">
            <a:avLst/>
          </a:prstGeom>
        </p:spPr>
        <p:txBody>
          <a:bodyPr spcFirstLastPara="1" wrap="square" lIns="91425" tIns="91425" rIns="91425" bIns="91425" anchor="ctr" anchorCtr="0">
            <a:noAutofit/>
          </a:bodyPr>
          <a:lstStyle>
            <a:lvl1pPr marL="457200" lvl="0" indent="-228600">
              <a:lnSpc>
                <a:spcPct val="100000"/>
              </a:lnSpc>
              <a:spcBef>
                <a:spcPts val="0"/>
              </a:spcBef>
              <a:spcAft>
                <a:spcPts val="0"/>
              </a:spcAft>
              <a:buSzPts val="1800"/>
              <a:buNone/>
              <a:defRPr/>
            </a:lvl1pPr>
          </a:lstStyle>
          <a:p>
            <a:endParaRPr/>
          </a:p>
        </p:txBody>
      </p:sp>
      <p:sp>
        <p:nvSpPr>
          <p:cNvPr id="43" name="Google Shape;43;p10"/>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Autofit/>
          </a:bodyPr>
          <a:lstStyle>
            <a:lvl1pPr marL="457200" lvl="0" indent="-342900">
              <a:lnSpc>
                <a:spcPct val="115000"/>
              </a:lnSpc>
              <a:spcBef>
                <a:spcPts val="0"/>
              </a:spcBef>
              <a:spcAft>
                <a:spcPts val="0"/>
              </a:spcAft>
              <a:buClr>
                <a:schemeClr val="dk2"/>
              </a:buClr>
              <a:buSzPts val="1800"/>
              <a:buChar char="●"/>
              <a:defRPr sz="1800">
                <a:solidFill>
                  <a:schemeClr val="dk2"/>
                </a:solidFill>
              </a:defRPr>
            </a:lvl1pPr>
            <a:lvl2pPr marL="914400" lvl="1" indent="-317500">
              <a:lnSpc>
                <a:spcPct val="115000"/>
              </a:lnSpc>
              <a:spcBef>
                <a:spcPts val="1600"/>
              </a:spcBef>
              <a:spcAft>
                <a:spcPts val="0"/>
              </a:spcAft>
              <a:buClr>
                <a:schemeClr val="dk2"/>
              </a:buClr>
              <a:buSzPts val="1400"/>
              <a:buChar char="○"/>
              <a:defRPr>
                <a:solidFill>
                  <a:schemeClr val="dk2"/>
                </a:solidFill>
              </a:defRPr>
            </a:lvl2pPr>
            <a:lvl3pPr marL="1371600" lvl="2" indent="-317500">
              <a:lnSpc>
                <a:spcPct val="115000"/>
              </a:lnSpc>
              <a:spcBef>
                <a:spcPts val="1600"/>
              </a:spcBef>
              <a:spcAft>
                <a:spcPts val="0"/>
              </a:spcAft>
              <a:buClr>
                <a:schemeClr val="dk2"/>
              </a:buClr>
              <a:buSzPts val="1400"/>
              <a:buChar char="■"/>
              <a:defRPr>
                <a:solidFill>
                  <a:schemeClr val="dk2"/>
                </a:solidFill>
              </a:defRPr>
            </a:lvl3pPr>
            <a:lvl4pPr marL="1828800" lvl="3" indent="-317500">
              <a:lnSpc>
                <a:spcPct val="115000"/>
              </a:lnSpc>
              <a:spcBef>
                <a:spcPts val="1600"/>
              </a:spcBef>
              <a:spcAft>
                <a:spcPts val="0"/>
              </a:spcAft>
              <a:buClr>
                <a:schemeClr val="dk2"/>
              </a:buClr>
              <a:buSzPts val="1400"/>
              <a:buChar char="●"/>
              <a:defRPr>
                <a:solidFill>
                  <a:schemeClr val="dk2"/>
                </a:solidFill>
              </a:defRPr>
            </a:lvl4pPr>
            <a:lvl5pPr marL="2286000" lvl="4" indent="-317500">
              <a:lnSpc>
                <a:spcPct val="115000"/>
              </a:lnSpc>
              <a:spcBef>
                <a:spcPts val="1600"/>
              </a:spcBef>
              <a:spcAft>
                <a:spcPts val="0"/>
              </a:spcAft>
              <a:buClr>
                <a:schemeClr val="dk2"/>
              </a:buClr>
              <a:buSzPts val="1400"/>
              <a:buChar char="○"/>
              <a:defRPr>
                <a:solidFill>
                  <a:schemeClr val="dk2"/>
                </a:solidFill>
              </a:defRPr>
            </a:lvl5pPr>
            <a:lvl6pPr marL="2743200" lvl="5" indent="-317500">
              <a:lnSpc>
                <a:spcPct val="115000"/>
              </a:lnSpc>
              <a:spcBef>
                <a:spcPts val="1600"/>
              </a:spcBef>
              <a:spcAft>
                <a:spcPts val="0"/>
              </a:spcAft>
              <a:buClr>
                <a:schemeClr val="dk2"/>
              </a:buClr>
              <a:buSzPts val="1400"/>
              <a:buChar char="■"/>
              <a:defRPr>
                <a:solidFill>
                  <a:schemeClr val="dk2"/>
                </a:solidFill>
              </a:defRPr>
            </a:lvl6pPr>
            <a:lvl7pPr marL="3200400" lvl="6" indent="-317500">
              <a:lnSpc>
                <a:spcPct val="115000"/>
              </a:lnSpc>
              <a:spcBef>
                <a:spcPts val="1600"/>
              </a:spcBef>
              <a:spcAft>
                <a:spcPts val="0"/>
              </a:spcAft>
              <a:buClr>
                <a:schemeClr val="dk2"/>
              </a:buClr>
              <a:buSzPts val="1400"/>
              <a:buChar char="●"/>
              <a:defRPr>
                <a:solidFill>
                  <a:schemeClr val="dk2"/>
                </a:solidFill>
              </a:defRPr>
            </a:lvl7pPr>
            <a:lvl8pPr marL="3657600" lvl="7" indent="-317500">
              <a:lnSpc>
                <a:spcPct val="115000"/>
              </a:lnSpc>
              <a:spcBef>
                <a:spcPts val="1600"/>
              </a:spcBef>
              <a:spcAft>
                <a:spcPts val="0"/>
              </a:spcAft>
              <a:buClr>
                <a:schemeClr val="dk2"/>
              </a:buClr>
              <a:buSzPts val="1400"/>
              <a:buChar char="○"/>
              <a:defRPr>
                <a:solidFill>
                  <a:schemeClr val="dk2"/>
                </a:solidFill>
              </a:defRPr>
            </a:lvl8pPr>
            <a:lvl9pPr marL="4114800" lvl="8" indent="-317500">
              <a:lnSpc>
                <a:spcPct val="115000"/>
              </a:lnSpc>
              <a:spcBef>
                <a:spcPts val="1600"/>
              </a:spcBef>
              <a:spcAft>
                <a:spcPts val="1600"/>
              </a:spcAft>
              <a:buClr>
                <a:schemeClr val="dk2"/>
              </a:buClr>
              <a:buSzPts val="1400"/>
              <a:buChar char="■"/>
              <a:defRPr>
                <a:solidFill>
                  <a:schemeClr val="dk2"/>
                </a:solidFill>
              </a:defRPr>
            </a:lvl9pPr>
          </a:lstStyle>
          <a:p>
            <a:endParaRPr/>
          </a:p>
        </p:txBody>
      </p:sp>
      <p:sp>
        <p:nvSpPr>
          <p:cNvPr id="8" name="Google Shape;8;p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comments" Target="../comments/comment8.xml"/><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3.xml"/><Relationship Id="rId4" Type="http://schemas.openxmlformats.org/officeDocument/2006/relationships/comments" Target="../comments/comment1.xml"/></Relationships>
</file>

<file path=ppt/slides/_rels/slide3.xml.rels><?xml version="1.0" encoding="UTF-8" standalone="yes"?>
<Relationships xmlns="http://schemas.openxmlformats.org/package/2006/relationships"><Relationship Id="rId3" Type="http://schemas.openxmlformats.org/officeDocument/2006/relationships/comments" Target="../comments/comment2.xml"/><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comments" Target="../comments/comment3.xml"/><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5.xml"/><Relationship Id="rId1" Type="http://schemas.openxmlformats.org/officeDocument/2006/relationships/slideLayout" Target="../slideLayouts/slideLayout3.xml"/><Relationship Id="rId4" Type="http://schemas.openxmlformats.org/officeDocument/2006/relationships/comments" Target="../comments/comment4.xml"/></Relationships>
</file>

<file path=ppt/slides/_rels/slide6.xml.rels><?xml version="1.0" encoding="UTF-8" standalone="yes"?>
<Relationships xmlns="http://schemas.openxmlformats.org/package/2006/relationships"><Relationship Id="rId3" Type="http://schemas.openxmlformats.org/officeDocument/2006/relationships/comments" Target="../comments/comment5.xml"/><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comments" Target="../comments/comment6.xml"/><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comments" Target="../comments/comment7.xml"/><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bg>
      <p:bgPr>
        <a:gradFill>
          <a:gsLst>
            <a:gs pos="0">
              <a:srgbClr val="3177EE"/>
            </a:gs>
            <a:gs pos="100000">
              <a:srgbClr val="113D8A"/>
            </a:gs>
          </a:gsLst>
          <a:path path="circle">
            <a:fillToRect l="50000" t="50000" r="50000" b="50000"/>
          </a:path>
          <a:tileRect/>
        </a:gradFill>
        <a:effectLst/>
      </p:bgPr>
    </p:bg>
    <p:spTree>
      <p:nvGrpSpPr>
        <p:cNvPr id="1" name="Shape 53"/>
        <p:cNvGrpSpPr/>
        <p:nvPr/>
      </p:nvGrpSpPr>
      <p:grpSpPr>
        <a:xfrm>
          <a:off x="0" y="0"/>
          <a:ext cx="0" cy="0"/>
          <a:chOff x="0" y="0"/>
          <a:chExt cx="0" cy="0"/>
        </a:xfrm>
      </p:grpSpPr>
      <p:sp>
        <p:nvSpPr>
          <p:cNvPr id="54" name="Google Shape;54;p13"/>
          <p:cNvSpPr txBox="1">
            <a:spLocks noGrp="1"/>
          </p:cNvSpPr>
          <p:nvPr>
            <p:ph type="ctrTitle"/>
          </p:nvPr>
        </p:nvSpPr>
        <p:spPr>
          <a:xfrm>
            <a:off x="311708" y="781525"/>
            <a:ext cx="8520600" cy="20526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
                <a:solidFill>
                  <a:srgbClr val="FFFFFF"/>
                </a:solidFill>
              </a:rPr>
              <a:t>Isla Zalem</a:t>
            </a:r>
            <a:endParaRPr>
              <a:solidFill>
                <a:srgbClr val="FFFFFF"/>
              </a:solidFill>
            </a:endParaRPr>
          </a:p>
        </p:txBody>
      </p:sp>
      <p:sp>
        <p:nvSpPr>
          <p:cNvPr id="55" name="Google Shape;55;p13"/>
          <p:cNvSpPr txBox="1">
            <a:spLocks noGrp="1"/>
          </p:cNvSpPr>
          <p:nvPr>
            <p:ph type="subTitle" idx="1"/>
          </p:nvPr>
        </p:nvSpPr>
        <p:spPr>
          <a:xfrm>
            <a:off x="311700" y="2834125"/>
            <a:ext cx="8520600" cy="7926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dirty="0">
                <a:solidFill>
                  <a:srgbClr val="FFFFFF"/>
                </a:solidFill>
              </a:rPr>
              <a:t>By </a:t>
            </a:r>
            <a:r>
              <a:rPr lang="en-US" dirty="0">
                <a:solidFill>
                  <a:srgbClr val="FFFFFF"/>
                </a:solidFill>
              </a:rPr>
              <a:t>SIXTH GRADE STUDENTS</a:t>
            </a:r>
            <a:endParaRPr dirty="0">
              <a:solidFill>
                <a:srgbClr val="FFFFFF"/>
              </a:solidFill>
            </a:endParaRPr>
          </a:p>
          <a:p>
            <a:pPr marL="0" lvl="0" indent="0" algn="ctr" rtl="0">
              <a:spcBef>
                <a:spcPts val="0"/>
              </a:spcBef>
              <a:spcAft>
                <a:spcPts val="0"/>
              </a:spcAft>
              <a:buNone/>
            </a:pPr>
            <a:endParaRPr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gradFill>
          <a:gsLst>
            <a:gs pos="0">
              <a:srgbClr val="4D4D4D"/>
            </a:gs>
            <a:gs pos="100000">
              <a:srgbClr val="000000"/>
            </a:gs>
          </a:gsLst>
          <a:path path="circle">
            <a:fillToRect l="50000" t="50000" r="50000" b="50000"/>
          </a:path>
          <a:tileRect/>
        </a:gradFill>
        <a:effectLst/>
      </p:bgPr>
    </p:bg>
    <p:spTree>
      <p:nvGrpSpPr>
        <p:cNvPr id="1" name="Shape 108"/>
        <p:cNvGrpSpPr/>
        <p:nvPr/>
      </p:nvGrpSpPr>
      <p:grpSpPr>
        <a:xfrm>
          <a:off x="0" y="0"/>
          <a:ext cx="0" cy="0"/>
          <a:chOff x="0" y="0"/>
          <a:chExt cx="0" cy="0"/>
        </a:xfrm>
      </p:grpSpPr>
      <p:sp>
        <p:nvSpPr>
          <p:cNvPr id="109" name="Google Shape;109;p22"/>
          <p:cNvSpPr txBox="1">
            <a:spLocks noGrp="1"/>
          </p:cNvSpPr>
          <p:nvPr>
            <p:ph type="title"/>
          </p:nvPr>
        </p:nvSpPr>
        <p:spPr>
          <a:xfrm>
            <a:off x="381400" y="375350"/>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solidFill>
                  <a:srgbClr val="FFFFFF"/>
                </a:solidFill>
              </a:rPr>
              <a:t>Advertisement</a:t>
            </a:r>
            <a:endParaRPr>
              <a:solidFill>
                <a:srgbClr val="FFFFFF"/>
              </a:solidFill>
            </a:endParaRPr>
          </a:p>
        </p:txBody>
      </p:sp>
      <p:sp>
        <p:nvSpPr>
          <p:cNvPr id="110" name="Google Shape;110;p22"/>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Autofit/>
          </a:bodyPr>
          <a:lstStyle/>
          <a:p>
            <a:pPr marL="0" lvl="0" indent="0" algn="l" rtl="0">
              <a:spcBef>
                <a:spcPts val="0"/>
              </a:spcBef>
              <a:spcAft>
                <a:spcPts val="1600"/>
              </a:spcAft>
              <a:buNone/>
            </a:pPr>
            <a:r>
              <a:rPr lang="en">
                <a:solidFill>
                  <a:srgbClr val="FFFFFF"/>
                </a:solidFill>
              </a:rPr>
              <a:t>Welcome to Zalem, a place where you will never regret living in. You may be wondering why it’s such a great place to live in. Well, our laws are very reasonable. It keeps everyone in place and organized. This helps our people in Zalem because they get to live a better life. We have shops, parks, and jobs that you could get into without a doubt. You will be provided a house that you won’t even have to pay for, plus any type of job that you would want to get into as soon as you come into our community. Everyone helps each other out and you will feel welcome. Hope to see you soon!</a:t>
            </a:r>
            <a:endParaRPr>
              <a:solidFill>
                <a:srgbClr val="FFFFFF"/>
              </a:solidFill>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14"/>
        <p:cNvGrpSpPr/>
        <p:nvPr/>
      </p:nvGrpSpPr>
      <p:grpSpPr>
        <a:xfrm>
          <a:off x="0" y="0"/>
          <a:ext cx="0" cy="0"/>
          <a:chOff x="0" y="0"/>
          <a:chExt cx="0" cy="0"/>
        </a:xfrm>
      </p:grpSpPr>
      <p:sp>
        <p:nvSpPr>
          <p:cNvPr id="115" name="Google Shape;115;p23"/>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Grading &amp; Rationale</a:t>
            </a:r>
            <a:endParaRPr/>
          </a:p>
          <a:p>
            <a:pPr marL="0" lvl="0" indent="0" algn="l" rtl="0">
              <a:spcBef>
                <a:spcPts val="0"/>
              </a:spcBef>
              <a:spcAft>
                <a:spcPts val="0"/>
              </a:spcAft>
              <a:buNone/>
            </a:pPr>
            <a:r>
              <a:rPr lang="en" sz="1200" i="1"/>
              <a:t>Please do not delete comments made or the grade left. Please leave this document in its final form </a:t>
            </a:r>
            <a:endParaRPr sz="1200" i="1"/>
          </a:p>
        </p:txBody>
      </p:sp>
      <p:sp>
        <p:nvSpPr>
          <p:cNvPr id="116" name="Google Shape;116;p23"/>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Autofit/>
          </a:bodyPr>
          <a:lstStyle/>
          <a:p>
            <a:pPr marL="0" lvl="0" indent="457200" algn="l" rtl="0">
              <a:spcBef>
                <a:spcPts val="0"/>
              </a:spcBef>
              <a:spcAft>
                <a:spcPts val="0"/>
              </a:spcAft>
              <a:buNone/>
            </a:pPr>
            <a:r>
              <a:rPr lang="en"/>
              <a:t>*after reviewing the slides and presentation:</a:t>
            </a:r>
            <a:endParaRPr/>
          </a:p>
          <a:p>
            <a:pPr marL="0" lvl="0" indent="0" algn="l" rtl="0">
              <a:spcBef>
                <a:spcPts val="1600"/>
              </a:spcBef>
              <a:spcAft>
                <a:spcPts val="0"/>
              </a:spcAft>
              <a:buNone/>
            </a:pPr>
            <a:r>
              <a:rPr lang="en"/>
              <a:t>	-The map, journal, and advertisement were lacking. You seemed to have a good idea of how you wanted your community to operate, yet it there were a few shortcomings in your explanations. I’d have like to see a more tight-knit community, or at least one where different districts worked together in harmony rather than independent of each other. As insightful as the journals were, they could have been an opportunity to present a balanced presentation of life in Isla Zalem. Lastly, the advertisement lacked creative imagery that would invite people to live there. </a:t>
            </a:r>
            <a:endParaRPr/>
          </a:p>
          <a:p>
            <a:pPr marL="0" lvl="0" indent="0" algn="l" rtl="0">
              <a:spcBef>
                <a:spcPts val="1600"/>
              </a:spcBef>
              <a:spcAft>
                <a:spcPts val="1600"/>
              </a:spcAft>
              <a:buNone/>
            </a:pPr>
            <a:r>
              <a:rPr lang="en"/>
              <a:t>Overall Score: 90 (A-)</a:t>
            </a:r>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gradFill>
          <a:gsLst>
            <a:gs pos="0">
              <a:srgbClr val="DB0000"/>
            </a:gs>
            <a:gs pos="100000">
              <a:srgbClr val="540303"/>
            </a:gs>
          </a:gsLst>
          <a:path path="circle">
            <a:fillToRect l="50000" t="50000" r="50000" b="50000"/>
          </a:path>
          <a:tileRect/>
        </a:gradFill>
        <a:effectLst/>
      </p:bgPr>
    </p:bg>
    <p:spTree>
      <p:nvGrpSpPr>
        <p:cNvPr id="1" name="Shape 59"/>
        <p:cNvGrpSpPr/>
        <p:nvPr/>
      </p:nvGrpSpPr>
      <p:grpSpPr>
        <a:xfrm>
          <a:off x="0" y="0"/>
          <a:ext cx="0" cy="0"/>
          <a:chOff x="0" y="0"/>
          <a:chExt cx="0" cy="0"/>
        </a:xfrm>
      </p:grpSpPr>
      <p:sp>
        <p:nvSpPr>
          <p:cNvPr id="60" name="Google Shape;60;p14"/>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3000" b="1">
                <a:solidFill>
                  <a:srgbClr val="FFFFFF"/>
                </a:solidFill>
              </a:rPr>
              <a:t>Seal and Motto</a:t>
            </a:r>
            <a:endParaRPr sz="3000" b="1">
              <a:solidFill>
                <a:srgbClr val="FFFFFF"/>
              </a:solidFill>
            </a:endParaRPr>
          </a:p>
        </p:txBody>
      </p:sp>
      <p:sp>
        <p:nvSpPr>
          <p:cNvPr id="61" name="Google Shape;61;p14"/>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3000" b="1" u="sng">
                <a:solidFill>
                  <a:srgbClr val="FFFFFF"/>
                </a:solidFill>
              </a:rPr>
              <a:t>No matter how many times you try to stop us, we will</a:t>
            </a:r>
            <a:endParaRPr sz="3000" b="1" u="sng">
              <a:solidFill>
                <a:srgbClr val="FFFFFF"/>
              </a:solidFill>
            </a:endParaRPr>
          </a:p>
          <a:p>
            <a:pPr marL="0" lvl="0" indent="0" algn="l" rtl="0">
              <a:spcBef>
                <a:spcPts val="1600"/>
              </a:spcBef>
              <a:spcAft>
                <a:spcPts val="0"/>
              </a:spcAft>
              <a:buNone/>
            </a:pPr>
            <a:r>
              <a:rPr lang="en" sz="3000" b="1" u="sng">
                <a:solidFill>
                  <a:srgbClr val="FFFFFF"/>
                </a:solidFill>
              </a:rPr>
              <a:t>always get back up!</a:t>
            </a:r>
            <a:endParaRPr sz="3000" b="1" u="sng">
              <a:solidFill>
                <a:srgbClr val="FFFFFF"/>
              </a:solidFill>
            </a:endParaRPr>
          </a:p>
          <a:p>
            <a:pPr marL="0" lvl="0" indent="0" algn="l" rtl="0">
              <a:spcBef>
                <a:spcPts val="1600"/>
              </a:spcBef>
              <a:spcAft>
                <a:spcPts val="1600"/>
              </a:spcAft>
              <a:buNone/>
            </a:pPr>
            <a:endParaRPr/>
          </a:p>
        </p:txBody>
      </p:sp>
      <p:pic>
        <p:nvPicPr>
          <p:cNvPr id="62" name="Google Shape;62;p14"/>
          <p:cNvPicPr preferRelativeResize="0"/>
          <p:nvPr/>
        </p:nvPicPr>
        <p:blipFill>
          <a:blip r:embed="rId3">
            <a:alphaModFix/>
          </a:blip>
          <a:stretch>
            <a:fillRect/>
          </a:stretch>
        </p:blipFill>
        <p:spPr>
          <a:xfrm>
            <a:off x="6547525" y="2129500"/>
            <a:ext cx="2596474" cy="3014000"/>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gradFill>
          <a:gsLst>
            <a:gs pos="0">
              <a:srgbClr val="51AB2A"/>
            </a:gs>
            <a:gs pos="100000">
              <a:srgbClr val="203E13"/>
            </a:gs>
          </a:gsLst>
          <a:path path="circle">
            <a:fillToRect l="50000" t="50000" r="50000" b="50000"/>
          </a:path>
          <a:tileRect/>
        </a:gradFill>
        <a:effectLst/>
      </p:bgPr>
    </p:bg>
    <p:spTree>
      <p:nvGrpSpPr>
        <p:cNvPr id="1" name="Shape 66"/>
        <p:cNvGrpSpPr/>
        <p:nvPr/>
      </p:nvGrpSpPr>
      <p:grpSpPr>
        <a:xfrm>
          <a:off x="0" y="0"/>
          <a:ext cx="0" cy="0"/>
          <a:chOff x="0" y="0"/>
          <a:chExt cx="0" cy="0"/>
        </a:xfrm>
      </p:grpSpPr>
      <p:sp>
        <p:nvSpPr>
          <p:cNvPr id="67" name="Google Shape;67;p15"/>
          <p:cNvSpPr txBox="1">
            <a:spLocks noGrp="1"/>
          </p:cNvSpPr>
          <p:nvPr>
            <p:ph type="title"/>
          </p:nvPr>
        </p:nvSpPr>
        <p:spPr>
          <a:xfrm>
            <a:off x="241625" y="403000"/>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b="1">
                <a:solidFill>
                  <a:srgbClr val="FFFFFF"/>
                </a:solidFill>
              </a:rPr>
              <a:t>Declaration</a:t>
            </a:r>
            <a:endParaRPr b="1">
              <a:solidFill>
                <a:srgbClr val="FFFFFF"/>
              </a:solidFill>
            </a:endParaRPr>
          </a:p>
        </p:txBody>
      </p:sp>
      <p:sp>
        <p:nvSpPr>
          <p:cNvPr id="68" name="Google Shape;68;p15"/>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Autofit/>
          </a:bodyPr>
          <a:lstStyle/>
          <a:p>
            <a:pPr marL="0" lvl="0" indent="0" algn="l" rtl="0">
              <a:spcBef>
                <a:spcPts val="0"/>
              </a:spcBef>
              <a:spcAft>
                <a:spcPts val="1600"/>
              </a:spcAft>
              <a:buNone/>
            </a:pPr>
            <a:r>
              <a:rPr lang="en">
                <a:solidFill>
                  <a:srgbClr val="FFFFFF"/>
                </a:solidFill>
              </a:rPr>
              <a:t>In our current world, there are many laws. Some people still break these laws, and the government doesn’t do much about it. In our utopia we will </a:t>
            </a:r>
            <a:r>
              <a:rPr lang="en" b="1">
                <a:solidFill>
                  <a:srgbClr val="FFFFFF"/>
                </a:solidFill>
              </a:rPr>
              <a:t>enforce these laws </a:t>
            </a:r>
            <a:r>
              <a:rPr lang="en">
                <a:solidFill>
                  <a:srgbClr val="FFFFFF"/>
                </a:solidFill>
              </a:rPr>
              <a:t>more. We won’t just sit there and let it happen - we will do something about it. Every crime that is committed will be punished. For example, murder will result in jail for the rest of your life. </a:t>
            </a:r>
            <a:r>
              <a:rPr lang="en" b="1">
                <a:solidFill>
                  <a:srgbClr val="FFFFFF"/>
                </a:solidFill>
              </a:rPr>
              <a:t>However</a:t>
            </a:r>
            <a:r>
              <a:rPr lang="en">
                <a:solidFill>
                  <a:srgbClr val="FFFFFF"/>
                </a:solidFill>
              </a:rPr>
              <a:t>, we will make sure that only guilty people will go to jail. We will pour ourselves over each and every case. We will not favor one case over the other. An innocent </a:t>
            </a:r>
            <a:r>
              <a:rPr lang="en" b="1">
                <a:solidFill>
                  <a:srgbClr val="FFFFFF"/>
                </a:solidFill>
              </a:rPr>
              <a:t>person</a:t>
            </a:r>
            <a:r>
              <a:rPr lang="en">
                <a:solidFill>
                  <a:srgbClr val="FFFFFF"/>
                </a:solidFill>
              </a:rPr>
              <a:t> will never go to prison. We will end hunger and homelessness in our utopia by providing homes and money for resources to our citizens. Our way of making this happen is by taking a portion of money from our offshore businesses, such as banks and large corporations, as well as from local taxes and giving it to people who need it. There are many homes for people to take, so no one will be homeless. </a:t>
            </a:r>
            <a:endParaRPr>
              <a:solidFill>
                <a:srgbClr val="FFFFFF"/>
              </a:solidFill>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gradFill>
          <a:gsLst>
            <a:gs pos="0">
              <a:srgbClr val="FFC002"/>
            </a:gs>
            <a:gs pos="100000">
              <a:srgbClr val="795B04"/>
            </a:gs>
          </a:gsLst>
          <a:path path="circle">
            <a:fillToRect l="50000" t="50000" r="50000" b="50000"/>
          </a:path>
          <a:tileRect/>
        </a:gradFill>
        <a:effectLst/>
      </p:bgPr>
    </p:bg>
    <p:spTree>
      <p:nvGrpSpPr>
        <p:cNvPr id="1" name="Shape 72"/>
        <p:cNvGrpSpPr/>
        <p:nvPr/>
      </p:nvGrpSpPr>
      <p:grpSpPr>
        <a:xfrm>
          <a:off x="0" y="0"/>
          <a:ext cx="0" cy="0"/>
          <a:chOff x="0" y="0"/>
          <a:chExt cx="0" cy="0"/>
        </a:xfrm>
      </p:grpSpPr>
      <p:sp>
        <p:nvSpPr>
          <p:cNvPr id="73" name="Google Shape;73;p16"/>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solidFill>
                  <a:srgbClr val="FFFFFF"/>
                </a:solidFill>
              </a:rPr>
              <a:t>Laws</a:t>
            </a:r>
            <a:endParaRPr>
              <a:solidFill>
                <a:srgbClr val="FFFFFF"/>
              </a:solidFill>
            </a:endParaRPr>
          </a:p>
        </p:txBody>
      </p:sp>
      <p:sp>
        <p:nvSpPr>
          <p:cNvPr id="74" name="Google Shape;74;p16"/>
          <p:cNvSpPr txBox="1">
            <a:spLocks noGrp="1"/>
          </p:cNvSpPr>
          <p:nvPr>
            <p:ph type="body" idx="1"/>
          </p:nvPr>
        </p:nvSpPr>
        <p:spPr>
          <a:xfrm>
            <a:off x="311700" y="1017725"/>
            <a:ext cx="8520600" cy="3416400"/>
          </a:xfrm>
          <a:prstGeom prst="rect">
            <a:avLst/>
          </a:prstGeom>
        </p:spPr>
        <p:txBody>
          <a:bodyPr spcFirstLastPara="1" wrap="square" lIns="91425" tIns="91425" rIns="91425" bIns="91425" anchor="t" anchorCtr="0">
            <a:noAutofit/>
          </a:bodyPr>
          <a:lstStyle/>
          <a:p>
            <a:pPr marL="457200" lvl="0" indent="-342900" algn="l" rtl="0">
              <a:spcBef>
                <a:spcPts val="0"/>
              </a:spcBef>
              <a:spcAft>
                <a:spcPts val="0"/>
              </a:spcAft>
              <a:buClr>
                <a:srgbClr val="FFFFFF"/>
              </a:buClr>
              <a:buSzPts val="1800"/>
              <a:buAutoNum type="arabicPeriod"/>
            </a:pPr>
            <a:r>
              <a:rPr lang="en">
                <a:solidFill>
                  <a:srgbClr val="FFFFFF"/>
                </a:solidFill>
              </a:rPr>
              <a:t>No killing. (Police and military have certain exceptions).</a:t>
            </a:r>
            <a:endParaRPr>
              <a:solidFill>
                <a:srgbClr val="FFFFFF"/>
              </a:solidFill>
            </a:endParaRPr>
          </a:p>
          <a:p>
            <a:pPr marL="914400" lvl="1" indent="-317500" algn="l" rtl="0">
              <a:spcBef>
                <a:spcPts val="0"/>
              </a:spcBef>
              <a:spcAft>
                <a:spcPts val="0"/>
              </a:spcAft>
              <a:buClr>
                <a:srgbClr val="FFFFFF"/>
              </a:buClr>
              <a:buSzPts val="1400"/>
              <a:buAutoNum type="arabicPeriod"/>
            </a:pPr>
            <a:r>
              <a:rPr lang="en">
                <a:solidFill>
                  <a:srgbClr val="FFFFFF"/>
                </a:solidFill>
              </a:rPr>
              <a:t>Murder is wrong.</a:t>
            </a:r>
            <a:endParaRPr>
              <a:solidFill>
                <a:srgbClr val="FFFFFF"/>
              </a:solidFill>
            </a:endParaRPr>
          </a:p>
          <a:p>
            <a:pPr marL="457200" lvl="0" indent="-342900" algn="l" rtl="0">
              <a:spcBef>
                <a:spcPts val="0"/>
              </a:spcBef>
              <a:spcAft>
                <a:spcPts val="0"/>
              </a:spcAft>
              <a:buClr>
                <a:srgbClr val="FFFFFF"/>
              </a:buClr>
              <a:buSzPts val="1800"/>
              <a:buAutoNum type="arabicPeriod"/>
            </a:pPr>
            <a:r>
              <a:rPr lang="en">
                <a:solidFill>
                  <a:srgbClr val="FFFFFF"/>
                </a:solidFill>
              </a:rPr>
              <a:t>No vandalism.</a:t>
            </a:r>
            <a:endParaRPr>
              <a:solidFill>
                <a:srgbClr val="FFFFFF"/>
              </a:solidFill>
            </a:endParaRPr>
          </a:p>
          <a:p>
            <a:pPr marL="914400" lvl="1" indent="-317500" algn="l" rtl="0">
              <a:spcBef>
                <a:spcPts val="0"/>
              </a:spcBef>
              <a:spcAft>
                <a:spcPts val="0"/>
              </a:spcAft>
              <a:buClr>
                <a:srgbClr val="FFFFFF"/>
              </a:buClr>
              <a:buSzPts val="1400"/>
              <a:buAutoNum type="arabicPeriod"/>
            </a:pPr>
            <a:r>
              <a:rPr lang="en">
                <a:solidFill>
                  <a:srgbClr val="FFFFFF"/>
                </a:solidFill>
              </a:rPr>
              <a:t>We do not want people to deface our island.</a:t>
            </a:r>
            <a:endParaRPr>
              <a:solidFill>
                <a:srgbClr val="FFFFFF"/>
              </a:solidFill>
            </a:endParaRPr>
          </a:p>
          <a:p>
            <a:pPr marL="457200" lvl="0" indent="-342900" algn="l" rtl="0">
              <a:spcBef>
                <a:spcPts val="0"/>
              </a:spcBef>
              <a:spcAft>
                <a:spcPts val="0"/>
              </a:spcAft>
              <a:buClr>
                <a:srgbClr val="FFFFFF"/>
              </a:buClr>
              <a:buSzPts val="1800"/>
              <a:buAutoNum type="arabicPeriod"/>
            </a:pPr>
            <a:r>
              <a:rPr lang="en">
                <a:solidFill>
                  <a:srgbClr val="FFFFFF"/>
                </a:solidFill>
              </a:rPr>
              <a:t>No smoking/vaping/drinking.</a:t>
            </a:r>
            <a:endParaRPr>
              <a:solidFill>
                <a:srgbClr val="FFFFFF"/>
              </a:solidFill>
            </a:endParaRPr>
          </a:p>
          <a:p>
            <a:pPr marL="914400" lvl="1" indent="-317500" algn="l" rtl="0">
              <a:spcBef>
                <a:spcPts val="0"/>
              </a:spcBef>
              <a:spcAft>
                <a:spcPts val="0"/>
              </a:spcAft>
              <a:buClr>
                <a:srgbClr val="FFFFFF"/>
              </a:buClr>
              <a:buSzPts val="1400"/>
              <a:buAutoNum type="arabicPeriod"/>
            </a:pPr>
            <a:r>
              <a:rPr lang="en">
                <a:solidFill>
                  <a:srgbClr val="FFFFFF"/>
                </a:solidFill>
              </a:rPr>
              <a:t>We do not want anyone to die of addiction.</a:t>
            </a:r>
            <a:endParaRPr>
              <a:solidFill>
                <a:srgbClr val="FFFFFF"/>
              </a:solidFill>
            </a:endParaRPr>
          </a:p>
          <a:p>
            <a:pPr marL="457200" lvl="0" indent="-342900" algn="l" rtl="0">
              <a:spcBef>
                <a:spcPts val="0"/>
              </a:spcBef>
              <a:spcAft>
                <a:spcPts val="0"/>
              </a:spcAft>
              <a:buClr>
                <a:srgbClr val="FFFFFF"/>
              </a:buClr>
              <a:buSzPts val="1800"/>
              <a:buAutoNum type="arabicPeriod"/>
            </a:pPr>
            <a:r>
              <a:rPr lang="en">
                <a:solidFill>
                  <a:srgbClr val="FFFFFF"/>
                </a:solidFill>
              </a:rPr>
              <a:t>No weapons or artillery. (Exceptions include police and military).</a:t>
            </a:r>
            <a:endParaRPr>
              <a:solidFill>
                <a:srgbClr val="FFFFFF"/>
              </a:solidFill>
            </a:endParaRPr>
          </a:p>
          <a:p>
            <a:pPr marL="914400" lvl="1" indent="-317500" algn="l" rtl="0">
              <a:spcBef>
                <a:spcPts val="0"/>
              </a:spcBef>
              <a:spcAft>
                <a:spcPts val="0"/>
              </a:spcAft>
              <a:buClr>
                <a:srgbClr val="FFFFFF"/>
              </a:buClr>
              <a:buSzPts val="1400"/>
              <a:buAutoNum type="arabicPeriod"/>
            </a:pPr>
            <a:r>
              <a:rPr lang="en">
                <a:solidFill>
                  <a:srgbClr val="FFFFFF"/>
                </a:solidFill>
              </a:rPr>
              <a:t>People might get really mad and do something they didn’t want to do.</a:t>
            </a:r>
            <a:endParaRPr>
              <a:solidFill>
                <a:srgbClr val="FFFFFF"/>
              </a:solidFill>
            </a:endParaRPr>
          </a:p>
          <a:p>
            <a:pPr marL="457200" lvl="0" indent="-342900" algn="l" rtl="0">
              <a:spcBef>
                <a:spcPts val="0"/>
              </a:spcBef>
              <a:spcAft>
                <a:spcPts val="0"/>
              </a:spcAft>
              <a:buClr>
                <a:srgbClr val="FFFFFF"/>
              </a:buClr>
              <a:buSzPts val="1800"/>
              <a:buAutoNum type="arabicPeriod"/>
            </a:pPr>
            <a:r>
              <a:rPr lang="en">
                <a:solidFill>
                  <a:srgbClr val="FFFFFF"/>
                </a:solidFill>
              </a:rPr>
              <a:t>Any type of abuse is illegal.</a:t>
            </a:r>
            <a:endParaRPr>
              <a:solidFill>
                <a:srgbClr val="FFFFFF"/>
              </a:solidFill>
            </a:endParaRPr>
          </a:p>
          <a:p>
            <a:pPr marL="914400" lvl="1" indent="-317500" algn="l" rtl="0">
              <a:spcBef>
                <a:spcPts val="0"/>
              </a:spcBef>
              <a:spcAft>
                <a:spcPts val="0"/>
              </a:spcAft>
              <a:buClr>
                <a:srgbClr val="FFFFFF"/>
              </a:buClr>
              <a:buSzPts val="1400"/>
              <a:buAutoNum type="arabicPeriod"/>
            </a:pPr>
            <a:r>
              <a:rPr lang="en">
                <a:solidFill>
                  <a:srgbClr val="FFFFFF"/>
                </a:solidFill>
              </a:rPr>
              <a:t>We will not allow anyone to put someone through something wrong.</a:t>
            </a:r>
            <a:endParaRPr>
              <a:solidFill>
                <a:srgbClr val="FFFFFF"/>
              </a:solidFill>
            </a:endParaRPr>
          </a:p>
          <a:p>
            <a:pPr marL="457200" lvl="0" indent="-342900" algn="l" rtl="0">
              <a:spcBef>
                <a:spcPts val="0"/>
              </a:spcBef>
              <a:spcAft>
                <a:spcPts val="0"/>
              </a:spcAft>
              <a:buClr>
                <a:srgbClr val="FFFFFF"/>
              </a:buClr>
              <a:buSzPts val="1800"/>
              <a:buAutoNum type="arabicPeriod"/>
            </a:pPr>
            <a:r>
              <a:rPr lang="en">
                <a:solidFill>
                  <a:srgbClr val="FFFFFF"/>
                </a:solidFill>
              </a:rPr>
              <a:t>No partying after 11:00 P.M.</a:t>
            </a:r>
            <a:endParaRPr>
              <a:solidFill>
                <a:srgbClr val="FFFFFF"/>
              </a:solidFill>
            </a:endParaRPr>
          </a:p>
          <a:p>
            <a:pPr marL="914400" lvl="1" indent="-317500" algn="l" rtl="0">
              <a:spcBef>
                <a:spcPts val="0"/>
              </a:spcBef>
              <a:spcAft>
                <a:spcPts val="0"/>
              </a:spcAft>
              <a:buClr>
                <a:srgbClr val="FFFFFF"/>
              </a:buClr>
              <a:buSzPts val="1400"/>
              <a:buAutoNum type="arabicPeriod"/>
            </a:pPr>
            <a:r>
              <a:rPr lang="en">
                <a:solidFill>
                  <a:srgbClr val="FFFFFF"/>
                </a:solidFill>
              </a:rPr>
              <a:t>It might wake people up.</a:t>
            </a:r>
            <a:endParaRPr>
              <a:solidFill>
                <a:srgbClr val="FFFFFF"/>
              </a:solidFill>
            </a:endParaRPr>
          </a:p>
          <a:p>
            <a:pPr marL="457200" lvl="0" indent="-342900" algn="l" rtl="0">
              <a:spcBef>
                <a:spcPts val="0"/>
              </a:spcBef>
              <a:spcAft>
                <a:spcPts val="0"/>
              </a:spcAft>
              <a:buClr>
                <a:srgbClr val="FFFFFF"/>
              </a:buClr>
              <a:buSzPts val="1800"/>
              <a:buAutoNum type="arabicPeriod"/>
            </a:pPr>
            <a:r>
              <a:rPr lang="en">
                <a:solidFill>
                  <a:srgbClr val="FFFFFF"/>
                </a:solidFill>
              </a:rPr>
              <a:t>Every child gets the same education. (K-12)</a:t>
            </a:r>
            <a:endParaRPr>
              <a:solidFill>
                <a:srgbClr val="FFFFFF"/>
              </a:solidFill>
            </a:endParaRPr>
          </a:p>
          <a:p>
            <a:pPr marL="914400" lvl="1" indent="-317500" algn="l" rtl="0">
              <a:spcBef>
                <a:spcPts val="0"/>
              </a:spcBef>
              <a:spcAft>
                <a:spcPts val="0"/>
              </a:spcAft>
              <a:buClr>
                <a:srgbClr val="FFFFFF"/>
              </a:buClr>
              <a:buSzPts val="1400"/>
              <a:buAutoNum type="arabicPeriod"/>
            </a:pPr>
            <a:r>
              <a:rPr lang="en">
                <a:solidFill>
                  <a:srgbClr val="FFFFFF"/>
                </a:solidFill>
              </a:rPr>
              <a:t>Everyone deserves an opportunity to be great.</a:t>
            </a:r>
            <a:endParaRPr>
              <a:solidFill>
                <a:srgbClr val="FFFFFF"/>
              </a:solidFill>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78"/>
        <p:cNvGrpSpPr/>
        <p:nvPr/>
      </p:nvGrpSpPr>
      <p:grpSpPr>
        <a:xfrm>
          <a:off x="0" y="0"/>
          <a:ext cx="0" cy="0"/>
          <a:chOff x="0" y="0"/>
          <a:chExt cx="0" cy="0"/>
        </a:xfrm>
      </p:grpSpPr>
      <p:pic>
        <p:nvPicPr>
          <p:cNvPr id="79" name="Google Shape;79;p17"/>
          <p:cNvPicPr preferRelativeResize="0"/>
          <p:nvPr/>
        </p:nvPicPr>
        <p:blipFill>
          <a:blip r:embed="rId3">
            <a:alphaModFix/>
          </a:blip>
          <a:stretch>
            <a:fillRect/>
          </a:stretch>
        </p:blipFill>
        <p:spPr>
          <a:xfrm rot="-5400000">
            <a:off x="2172625" y="-2183849"/>
            <a:ext cx="4861525" cy="9424573"/>
          </a:xfrm>
          <a:prstGeom prst="rect">
            <a:avLst/>
          </a:prstGeom>
          <a:noFill/>
          <a:ln>
            <a:noFill/>
          </a:ln>
        </p:spPr>
      </p:pic>
      <p:sp>
        <p:nvSpPr>
          <p:cNvPr id="80" name="Google Shape;80;p17"/>
          <p:cNvSpPr txBox="1">
            <a:spLocks noGrp="1"/>
          </p:cNvSpPr>
          <p:nvPr>
            <p:ph type="title"/>
          </p:nvPr>
        </p:nvSpPr>
        <p:spPr>
          <a:xfrm>
            <a:off x="0" y="314200"/>
            <a:ext cx="15762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Map of Isla Zalem </a:t>
            </a:r>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84"/>
        <p:cNvGrpSpPr/>
        <p:nvPr/>
      </p:nvGrpSpPr>
      <p:grpSpPr>
        <a:xfrm>
          <a:off x="0" y="0"/>
          <a:ext cx="0" cy="0"/>
          <a:chOff x="0" y="0"/>
          <a:chExt cx="0" cy="0"/>
        </a:xfrm>
      </p:grpSpPr>
      <p:sp>
        <p:nvSpPr>
          <p:cNvPr id="85" name="Google Shape;85;p18"/>
          <p:cNvSpPr txBox="1">
            <a:spLocks noGrp="1"/>
          </p:cNvSpPr>
          <p:nvPr>
            <p:ph type="title"/>
          </p:nvPr>
        </p:nvSpPr>
        <p:spPr>
          <a:xfrm>
            <a:off x="528250" y="250200"/>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Schedule </a:t>
            </a:r>
            <a:endParaRPr/>
          </a:p>
        </p:txBody>
      </p:sp>
      <p:graphicFrame>
        <p:nvGraphicFramePr>
          <p:cNvPr id="86" name="Google Shape;86;p18"/>
          <p:cNvGraphicFramePr/>
          <p:nvPr/>
        </p:nvGraphicFramePr>
        <p:xfrm>
          <a:off x="291688" y="893585"/>
          <a:ext cx="8560600" cy="4115290"/>
        </p:xfrm>
        <a:graphic>
          <a:graphicData uri="http://schemas.openxmlformats.org/drawingml/2006/table">
            <a:tbl>
              <a:tblPr>
                <a:noFill/>
                <a:tableStyleId>{1C17B991-1496-4144-8D33-FA59E2688148}</a:tableStyleId>
              </a:tblPr>
              <a:tblGrid>
                <a:gridCol w="1085350">
                  <a:extLst>
                    <a:ext uri="{9D8B030D-6E8A-4147-A177-3AD203B41FA5}">
                      <a16:colId xmlns:a16="http://schemas.microsoft.com/office/drawing/2014/main" val="20000"/>
                    </a:ext>
                  </a:extLst>
                </a:gridCol>
                <a:gridCol w="976075">
                  <a:extLst>
                    <a:ext uri="{9D8B030D-6E8A-4147-A177-3AD203B41FA5}">
                      <a16:colId xmlns:a16="http://schemas.microsoft.com/office/drawing/2014/main" val="20001"/>
                    </a:ext>
                  </a:extLst>
                </a:gridCol>
                <a:gridCol w="1200000">
                  <a:extLst>
                    <a:ext uri="{9D8B030D-6E8A-4147-A177-3AD203B41FA5}">
                      <a16:colId xmlns:a16="http://schemas.microsoft.com/office/drawing/2014/main" val="20002"/>
                    </a:ext>
                  </a:extLst>
                </a:gridCol>
                <a:gridCol w="1272300">
                  <a:extLst>
                    <a:ext uri="{9D8B030D-6E8A-4147-A177-3AD203B41FA5}">
                      <a16:colId xmlns:a16="http://schemas.microsoft.com/office/drawing/2014/main" val="20003"/>
                    </a:ext>
                  </a:extLst>
                </a:gridCol>
                <a:gridCol w="1158425">
                  <a:extLst>
                    <a:ext uri="{9D8B030D-6E8A-4147-A177-3AD203B41FA5}">
                      <a16:colId xmlns:a16="http://schemas.microsoft.com/office/drawing/2014/main" val="20004"/>
                    </a:ext>
                  </a:extLst>
                </a:gridCol>
                <a:gridCol w="1260000">
                  <a:extLst>
                    <a:ext uri="{9D8B030D-6E8A-4147-A177-3AD203B41FA5}">
                      <a16:colId xmlns:a16="http://schemas.microsoft.com/office/drawing/2014/main" val="20005"/>
                    </a:ext>
                  </a:extLst>
                </a:gridCol>
                <a:gridCol w="822200">
                  <a:extLst>
                    <a:ext uri="{9D8B030D-6E8A-4147-A177-3AD203B41FA5}">
                      <a16:colId xmlns:a16="http://schemas.microsoft.com/office/drawing/2014/main" val="20006"/>
                    </a:ext>
                  </a:extLst>
                </a:gridCol>
                <a:gridCol w="786250">
                  <a:extLst>
                    <a:ext uri="{9D8B030D-6E8A-4147-A177-3AD203B41FA5}">
                      <a16:colId xmlns:a16="http://schemas.microsoft.com/office/drawing/2014/main" val="20007"/>
                    </a:ext>
                  </a:extLst>
                </a:gridCol>
              </a:tblGrid>
              <a:tr h="1079925">
                <a:tc>
                  <a:txBody>
                    <a:bodyPr/>
                    <a:lstStyle/>
                    <a:p>
                      <a:pPr marL="0" lvl="0" indent="0" algn="l" rtl="0">
                        <a:spcBef>
                          <a:spcPts val="0"/>
                        </a:spcBef>
                        <a:spcAft>
                          <a:spcPts val="0"/>
                        </a:spcAft>
                        <a:buNone/>
                      </a:pPr>
                      <a:r>
                        <a:rPr lang="en" sz="1200"/>
                        <a:t>Day-</a:t>
                      </a:r>
                      <a:endParaRPr sz="1200"/>
                    </a:p>
                    <a:p>
                      <a:pPr marL="0" lvl="0" indent="0" algn="l" rtl="0">
                        <a:spcBef>
                          <a:spcPts val="0"/>
                        </a:spcBef>
                        <a:spcAft>
                          <a:spcPts val="0"/>
                        </a:spcAft>
                        <a:buNone/>
                      </a:pPr>
                      <a:r>
                        <a:rPr lang="en" sz="1200"/>
                        <a:t>Time</a:t>
                      </a:r>
                      <a:endParaRPr sz="1200"/>
                    </a:p>
                    <a:p>
                      <a:pPr marL="0" lvl="0" indent="0" algn="l" rtl="0">
                        <a:spcBef>
                          <a:spcPts val="0"/>
                        </a:spcBef>
                        <a:spcAft>
                          <a:spcPts val="0"/>
                        </a:spcAft>
                        <a:buNone/>
                      </a:pPr>
                      <a:r>
                        <a:rPr lang="en" sz="1200"/>
                        <a:t>   |</a:t>
                      </a:r>
                      <a:endParaRPr sz="1200"/>
                    </a:p>
                  </a:txBody>
                  <a:tcPr marL="91425" marR="91425" marT="91425" marB="91425"/>
                </a:tc>
                <a:tc>
                  <a:txBody>
                    <a:bodyPr/>
                    <a:lstStyle/>
                    <a:p>
                      <a:pPr marL="0" lvl="0" indent="0" algn="l" rtl="0">
                        <a:spcBef>
                          <a:spcPts val="0"/>
                        </a:spcBef>
                        <a:spcAft>
                          <a:spcPts val="0"/>
                        </a:spcAft>
                        <a:buNone/>
                      </a:pPr>
                      <a:r>
                        <a:rPr lang="en" sz="1200"/>
                        <a:t>Sunday</a:t>
                      </a:r>
                      <a:endParaRPr sz="1200"/>
                    </a:p>
                  </a:txBody>
                  <a:tcPr marL="91425" marR="91425" marT="91425" marB="91425"/>
                </a:tc>
                <a:tc>
                  <a:txBody>
                    <a:bodyPr/>
                    <a:lstStyle/>
                    <a:p>
                      <a:pPr marL="0" lvl="0" indent="0" algn="l" rtl="0">
                        <a:spcBef>
                          <a:spcPts val="0"/>
                        </a:spcBef>
                        <a:spcAft>
                          <a:spcPts val="0"/>
                        </a:spcAft>
                        <a:buNone/>
                      </a:pPr>
                      <a:r>
                        <a:rPr lang="en" sz="1200"/>
                        <a:t>Monday</a:t>
                      </a:r>
                      <a:endParaRPr sz="1200"/>
                    </a:p>
                  </a:txBody>
                  <a:tcPr marL="91425" marR="91425" marT="91425" marB="91425"/>
                </a:tc>
                <a:tc>
                  <a:txBody>
                    <a:bodyPr/>
                    <a:lstStyle/>
                    <a:p>
                      <a:pPr marL="0" lvl="0" indent="0" algn="l" rtl="0">
                        <a:spcBef>
                          <a:spcPts val="0"/>
                        </a:spcBef>
                        <a:spcAft>
                          <a:spcPts val="0"/>
                        </a:spcAft>
                        <a:buNone/>
                      </a:pPr>
                      <a:r>
                        <a:rPr lang="en" sz="1200"/>
                        <a:t>Tuesday </a:t>
                      </a:r>
                      <a:endParaRPr sz="1200"/>
                    </a:p>
                  </a:txBody>
                  <a:tcPr marL="91425" marR="91425" marT="91425" marB="91425"/>
                </a:tc>
                <a:tc>
                  <a:txBody>
                    <a:bodyPr/>
                    <a:lstStyle/>
                    <a:p>
                      <a:pPr marL="0" lvl="0" indent="0" algn="l" rtl="0">
                        <a:spcBef>
                          <a:spcPts val="0"/>
                        </a:spcBef>
                        <a:spcAft>
                          <a:spcPts val="0"/>
                        </a:spcAft>
                        <a:buNone/>
                      </a:pPr>
                      <a:r>
                        <a:rPr lang="en" sz="1200"/>
                        <a:t>Wednesday</a:t>
                      </a:r>
                      <a:endParaRPr sz="1200"/>
                    </a:p>
                  </a:txBody>
                  <a:tcPr marL="91425" marR="91425" marT="91425" marB="91425"/>
                </a:tc>
                <a:tc>
                  <a:txBody>
                    <a:bodyPr/>
                    <a:lstStyle/>
                    <a:p>
                      <a:pPr marL="0" lvl="0" indent="0" algn="l" rtl="0">
                        <a:spcBef>
                          <a:spcPts val="0"/>
                        </a:spcBef>
                        <a:spcAft>
                          <a:spcPts val="0"/>
                        </a:spcAft>
                        <a:buNone/>
                      </a:pPr>
                      <a:r>
                        <a:rPr lang="en" sz="1200"/>
                        <a:t>Thursday</a:t>
                      </a:r>
                      <a:endParaRPr sz="1200"/>
                    </a:p>
                  </a:txBody>
                  <a:tcPr marL="91425" marR="91425" marT="91425" marB="91425"/>
                </a:tc>
                <a:tc>
                  <a:txBody>
                    <a:bodyPr/>
                    <a:lstStyle/>
                    <a:p>
                      <a:pPr marL="0" lvl="0" indent="0" algn="l" rtl="0">
                        <a:spcBef>
                          <a:spcPts val="0"/>
                        </a:spcBef>
                        <a:spcAft>
                          <a:spcPts val="0"/>
                        </a:spcAft>
                        <a:buNone/>
                      </a:pPr>
                      <a:r>
                        <a:rPr lang="en" sz="1200"/>
                        <a:t>Friday</a:t>
                      </a:r>
                      <a:endParaRPr sz="1200"/>
                    </a:p>
                  </a:txBody>
                  <a:tcPr marL="91425" marR="91425" marT="91425" marB="91425"/>
                </a:tc>
                <a:tc>
                  <a:txBody>
                    <a:bodyPr/>
                    <a:lstStyle/>
                    <a:p>
                      <a:pPr marL="0" lvl="0" indent="0" algn="l" rtl="0">
                        <a:spcBef>
                          <a:spcPts val="0"/>
                        </a:spcBef>
                        <a:spcAft>
                          <a:spcPts val="0"/>
                        </a:spcAft>
                        <a:buNone/>
                      </a:pPr>
                      <a:r>
                        <a:rPr lang="en" sz="1200"/>
                        <a:t>Saturday</a:t>
                      </a:r>
                      <a:endParaRPr sz="1200"/>
                    </a:p>
                  </a:txBody>
                  <a:tcPr marL="91425" marR="91425" marT="91425" marB="91425"/>
                </a:tc>
                <a:extLst>
                  <a:ext uri="{0D108BD9-81ED-4DB2-BD59-A6C34878D82A}">
                    <a16:rowId xmlns:a16="http://schemas.microsoft.com/office/drawing/2014/main" val="10000"/>
                  </a:ext>
                </a:extLst>
              </a:tr>
              <a:tr h="352525">
                <a:tc>
                  <a:txBody>
                    <a:bodyPr/>
                    <a:lstStyle/>
                    <a:p>
                      <a:pPr marL="0" lvl="0" indent="0" algn="l" rtl="0">
                        <a:spcBef>
                          <a:spcPts val="0"/>
                        </a:spcBef>
                        <a:spcAft>
                          <a:spcPts val="0"/>
                        </a:spcAft>
                        <a:buNone/>
                      </a:pPr>
                      <a:r>
                        <a:rPr lang="en" sz="1200"/>
                        <a:t>7:00 A.M.</a:t>
                      </a:r>
                      <a:endParaRPr sz="1200"/>
                    </a:p>
                  </a:txBody>
                  <a:tcPr marL="91425" marR="91425" marT="91425" marB="91425"/>
                </a:tc>
                <a:tc>
                  <a:txBody>
                    <a:bodyPr/>
                    <a:lstStyle/>
                    <a:p>
                      <a:pPr marL="0" lvl="0" indent="0" algn="l" rtl="0">
                        <a:spcBef>
                          <a:spcPts val="0"/>
                        </a:spcBef>
                        <a:spcAft>
                          <a:spcPts val="0"/>
                        </a:spcAft>
                        <a:buNone/>
                      </a:pPr>
                      <a:r>
                        <a:rPr lang="en" sz="1200"/>
                        <a:t>Free</a:t>
                      </a:r>
                      <a:endParaRPr sz="1200"/>
                    </a:p>
                  </a:txBody>
                  <a:tcPr marL="91425" marR="91425" marT="91425" marB="91425"/>
                </a:tc>
                <a:tc>
                  <a:txBody>
                    <a:bodyPr/>
                    <a:lstStyle/>
                    <a:p>
                      <a:pPr marL="0" lvl="0" indent="0" algn="l" rtl="0">
                        <a:spcBef>
                          <a:spcPts val="0"/>
                        </a:spcBef>
                        <a:spcAft>
                          <a:spcPts val="0"/>
                        </a:spcAft>
                        <a:buNone/>
                      </a:pPr>
                      <a:r>
                        <a:rPr lang="en" sz="1200"/>
                        <a:t>Wakeup</a:t>
                      </a:r>
                      <a:endParaRPr sz="1200"/>
                    </a:p>
                  </a:txBody>
                  <a:tcPr marL="91425" marR="91425" marT="91425" marB="91425"/>
                </a:tc>
                <a:tc>
                  <a:txBody>
                    <a:bodyPr/>
                    <a:lstStyle/>
                    <a:p>
                      <a:pPr marL="0" lvl="0" indent="0" algn="l" rtl="0">
                        <a:spcBef>
                          <a:spcPts val="0"/>
                        </a:spcBef>
                        <a:spcAft>
                          <a:spcPts val="0"/>
                        </a:spcAft>
                        <a:buNone/>
                      </a:pPr>
                      <a:r>
                        <a:rPr lang="en" sz="1200"/>
                        <a:t>Wakeup</a:t>
                      </a:r>
                      <a:endParaRPr sz="1200"/>
                    </a:p>
                  </a:txBody>
                  <a:tcPr marL="91425" marR="91425" marT="91425" marB="91425"/>
                </a:tc>
                <a:tc>
                  <a:txBody>
                    <a:bodyPr/>
                    <a:lstStyle/>
                    <a:p>
                      <a:pPr marL="0" lvl="0" indent="0" algn="l" rtl="0">
                        <a:spcBef>
                          <a:spcPts val="0"/>
                        </a:spcBef>
                        <a:spcAft>
                          <a:spcPts val="0"/>
                        </a:spcAft>
                        <a:buNone/>
                      </a:pPr>
                      <a:r>
                        <a:rPr lang="en" sz="1200"/>
                        <a:t>Wakeup</a:t>
                      </a:r>
                      <a:endParaRPr sz="1200"/>
                    </a:p>
                  </a:txBody>
                  <a:tcPr marL="91425" marR="91425" marT="91425" marB="91425"/>
                </a:tc>
                <a:tc>
                  <a:txBody>
                    <a:bodyPr/>
                    <a:lstStyle/>
                    <a:p>
                      <a:pPr marL="0" lvl="0" indent="0" algn="l" rtl="0">
                        <a:spcBef>
                          <a:spcPts val="0"/>
                        </a:spcBef>
                        <a:spcAft>
                          <a:spcPts val="0"/>
                        </a:spcAft>
                        <a:buNone/>
                      </a:pPr>
                      <a:r>
                        <a:rPr lang="en" sz="1200"/>
                        <a:t>Wakeup</a:t>
                      </a:r>
                      <a:endParaRPr sz="1200"/>
                    </a:p>
                  </a:txBody>
                  <a:tcPr marL="91425" marR="91425" marT="91425" marB="91425"/>
                </a:tc>
                <a:tc>
                  <a:txBody>
                    <a:bodyPr/>
                    <a:lstStyle/>
                    <a:p>
                      <a:pPr marL="0" lvl="0" indent="0" algn="l" rtl="0">
                        <a:spcBef>
                          <a:spcPts val="0"/>
                        </a:spcBef>
                        <a:spcAft>
                          <a:spcPts val="0"/>
                        </a:spcAft>
                        <a:buNone/>
                      </a:pPr>
                      <a:r>
                        <a:rPr lang="en" sz="1200"/>
                        <a:t>Free</a:t>
                      </a:r>
                      <a:endParaRPr sz="1200"/>
                    </a:p>
                  </a:txBody>
                  <a:tcPr marL="91425" marR="91425" marT="91425" marB="91425"/>
                </a:tc>
                <a:tc>
                  <a:txBody>
                    <a:bodyPr/>
                    <a:lstStyle/>
                    <a:p>
                      <a:pPr marL="0" lvl="0" indent="0" algn="l" rtl="0">
                        <a:spcBef>
                          <a:spcPts val="0"/>
                        </a:spcBef>
                        <a:spcAft>
                          <a:spcPts val="0"/>
                        </a:spcAft>
                        <a:buNone/>
                      </a:pPr>
                      <a:r>
                        <a:rPr lang="en" sz="1200"/>
                        <a:t>Free</a:t>
                      </a:r>
                      <a:endParaRPr sz="1200"/>
                    </a:p>
                  </a:txBody>
                  <a:tcPr marL="91425" marR="91425" marT="91425" marB="91425"/>
                </a:tc>
                <a:extLst>
                  <a:ext uri="{0D108BD9-81ED-4DB2-BD59-A6C34878D82A}">
                    <a16:rowId xmlns:a16="http://schemas.microsoft.com/office/drawing/2014/main" val="10001"/>
                  </a:ext>
                </a:extLst>
              </a:tr>
              <a:tr h="352525">
                <a:tc>
                  <a:txBody>
                    <a:bodyPr/>
                    <a:lstStyle/>
                    <a:p>
                      <a:pPr marL="0" lvl="0" indent="0" algn="l" rtl="0">
                        <a:spcBef>
                          <a:spcPts val="0"/>
                        </a:spcBef>
                        <a:spcAft>
                          <a:spcPts val="0"/>
                        </a:spcAft>
                        <a:buNone/>
                      </a:pPr>
                      <a:r>
                        <a:rPr lang="en" sz="1200"/>
                        <a:t>7:30 A.M</a:t>
                      </a:r>
                      <a:endParaRPr sz="1200"/>
                    </a:p>
                  </a:txBody>
                  <a:tcPr marL="91425" marR="91425" marT="91425" marB="91425"/>
                </a:tc>
                <a:tc>
                  <a:txBody>
                    <a:bodyPr/>
                    <a:lstStyle/>
                    <a:p>
                      <a:pPr marL="0" lvl="0" indent="0" algn="l" rtl="0">
                        <a:spcBef>
                          <a:spcPts val="0"/>
                        </a:spcBef>
                        <a:spcAft>
                          <a:spcPts val="0"/>
                        </a:spcAft>
                        <a:buNone/>
                      </a:pPr>
                      <a:r>
                        <a:rPr lang="en" sz="1200"/>
                        <a:t>Free</a:t>
                      </a:r>
                      <a:endParaRPr sz="1200"/>
                    </a:p>
                  </a:txBody>
                  <a:tcPr marL="91425" marR="91425" marT="91425" marB="91425"/>
                </a:tc>
                <a:tc>
                  <a:txBody>
                    <a:bodyPr/>
                    <a:lstStyle/>
                    <a:p>
                      <a:pPr marL="0" lvl="0" indent="0" algn="l" rtl="0">
                        <a:spcBef>
                          <a:spcPts val="0"/>
                        </a:spcBef>
                        <a:spcAft>
                          <a:spcPts val="0"/>
                        </a:spcAft>
                        <a:buNone/>
                      </a:pPr>
                      <a:r>
                        <a:rPr lang="en" sz="1200"/>
                        <a:t>Breakfast</a:t>
                      </a:r>
                      <a:endParaRPr sz="1200"/>
                    </a:p>
                  </a:txBody>
                  <a:tcPr marL="91425" marR="91425" marT="91425" marB="91425"/>
                </a:tc>
                <a:tc>
                  <a:txBody>
                    <a:bodyPr/>
                    <a:lstStyle/>
                    <a:p>
                      <a:pPr marL="0" lvl="0" indent="0" algn="l" rtl="0">
                        <a:spcBef>
                          <a:spcPts val="0"/>
                        </a:spcBef>
                        <a:spcAft>
                          <a:spcPts val="0"/>
                        </a:spcAft>
                        <a:buNone/>
                      </a:pPr>
                      <a:r>
                        <a:rPr lang="en" sz="1200"/>
                        <a:t>Breakfast</a:t>
                      </a:r>
                      <a:endParaRPr sz="1200"/>
                    </a:p>
                  </a:txBody>
                  <a:tcPr marL="91425" marR="91425" marT="91425" marB="91425"/>
                </a:tc>
                <a:tc>
                  <a:txBody>
                    <a:bodyPr/>
                    <a:lstStyle/>
                    <a:p>
                      <a:pPr marL="0" lvl="0" indent="0" algn="l" rtl="0">
                        <a:spcBef>
                          <a:spcPts val="0"/>
                        </a:spcBef>
                        <a:spcAft>
                          <a:spcPts val="0"/>
                        </a:spcAft>
                        <a:buNone/>
                      </a:pPr>
                      <a:r>
                        <a:rPr lang="en" sz="1200"/>
                        <a:t>Breakfast</a:t>
                      </a:r>
                      <a:endParaRPr sz="1200"/>
                    </a:p>
                  </a:txBody>
                  <a:tcPr marL="91425" marR="91425" marT="91425" marB="91425"/>
                </a:tc>
                <a:tc>
                  <a:txBody>
                    <a:bodyPr/>
                    <a:lstStyle/>
                    <a:p>
                      <a:pPr marL="0" lvl="0" indent="0" algn="l" rtl="0">
                        <a:spcBef>
                          <a:spcPts val="0"/>
                        </a:spcBef>
                        <a:spcAft>
                          <a:spcPts val="0"/>
                        </a:spcAft>
                        <a:buNone/>
                      </a:pPr>
                      <a:r>
                        <a:rPr lang="en" sz="1200"/>
                        <a:t>Breakfast</a:t>
                      </a:r>
                      <a:endParaRPr sz="1200"/>
                    </a:p>
                  </a:txBody>
                  <a:tcPr marL="91425" marR="91425" marT="91425" marB="91425">
                    <a:lnB w="9525" cap="flat" cmpd="sng">
                      <a:solidFill>
                        <a:srgbClr val="000000"/>
                      </a:solidFill>
                      <a:prstDash val="solid"/>
                      <a:round/>
                      <a:headEnd type="none" w="sm" len="sm"/>
                      <a:tailEnd type="none" w="sm" len="sm"/>
                    </a:lnB>
                  </a:tcPr>
                </a:tc>
                <a:tc>
                  <a:txBody>
                    <a:bodyPr/>
                    <a:lstStyle/>
                    <a:p>
                      <a:pPr marL="0" lvl="0" indent="0" algn="l" rtl="0">
                        <a:spcBef>
                          <a:spcPts val="0"/>
                        </a:spcBef>
                        <a:spcAft>
                          <a:spcPts val="0"/>
                        </a:spcAft>
                        <a:buNone/>
                      </a:pPr>
                      <a:r>
                        <a:rPr lang="en" sz="1200"/>
                        <a:t>Free</a:t>
                      </a:r>
                      <a:endParaRPr sz="1200"/>
                    </a:p>
                  </a:txBody>
                  <a:tcPr marL="91425" marR="91425" marT="91425" marB="91425"/>
                </a:tc>
                <a:tc>
                  <a:txBody>
                    <a:bodyPr/>
                    <a:lstStyle/>
                    <a:p>
                      <a:pPr marL="0" lvl="0" indent="0" algn="l" rtl="0">
                        <a:spcBef>
                          <a:spcPts val="0"/>
                        </a:spcBef>
                        <a:spcAft>
                          <a:spcPts val="0"/>
                        </a:spcAft>
                        <a:buNone/>
                      </a:pPr>
                      <a:r>
                        <a:rPr lang="en" sz="1200"/>
                        <a:t>Free</a:t>
                      </a:r>
                      <a:endParaRPr sz="1200"/>
                    </a:p>
                  </a:txBody>
                  <a:tcPr marL="91425" marR="91425" marT="91425" marB="91425"/>
                </a:tc>
                <a:extLst>
                  <a:ext uri="{0D108BD9-81ED-4DB2-BD59-A6C34878D82A}">
                    <a16:rowId xmlns:a16="http://schemas.microsoft.com/office/drawing/2014/main" val="10002"/>
                  </a:ext>
                </a:extLst>
              </a:tr>
              <a:tr h="475225">
                <a:tc>
                  <a:txBody>
                    <a:bodyPr/>
                    <a:lstStyle/>
                    <a:p>
                      <a:pPr marL="0" lvl="0" indent="0" algn="l" rtl="0">
                        <a:spcBef>
                          <a:spcPts val="0"/>
                        </a:spcBef>
                        <a:spcAft>
                          <a:spcPts val="0"/>
                        </a:spcAft>
                        <a:buNone/>
                      </a:pPr>
                      <a:r>
                        <a:rPr lang="en" sz="1200"/>
                        <a:t>8:00 A.M. </a:t>
                      </a:r>
                      <a:endParaRPr sz="1200"/>
                    </a:p>
                  </a:txBody>
                  <a:tcPr marL="91425" marR="91425" marT="91425" marB="91425"/>
                </a:tc>
                <a:tc>
                  <a:txBody>
                    <a:bodyPr/>
                    <a:lstStyle/>
                    <a:p>
                      <a:pPr marL="0" lvl="0" indent="0" algn="l" rtl="0">
                        <a:spcBef>
                          <a:spcPts val="0"/>
                        </a:spcBef>
                        <a:spcAft>
                          <a:spcPts val="0"/>
                        </a:spcAft>
                        <a:buNone/>
                      </a:pPr>
                      <a:r>
                        <a:rPr lang="en" sz="1200"/>
                        <a:t>Free</a:t>
                      </a:r>
                      <a:endParaRPr sz="1200"/>
                    </a:p>
                  </a:txBody>
                  <a:tcPr marL="91425" marR="91425" marT="91425" marB="91425"/>
                </a:tc>
                <a:tc>
                  <a:txBody>
                    <a:bodyPr/>
                    <a:lstStyle/>
                    <a:p>
                      <a:pPr marL="0" lvl="0" indent="0" algn="l" rtl="0">
                        <a:spcBef>
                          <a:spcPts val="0"/>
                        </a:spcBef>
                        <a:spcAft>
                          <a:spcPts val="0"/>
                        </a:spcAft>
                        <a:buNone/>
                      </a:pPr>
                      <a:r>
                        <a:rPr lang="en" sz="1200"/>
                        <a:t>School/Work</a:t>
                      </a:r>
                      <a:endParaRPr sz="1200"/>
                    </a:p>
                  </a:txBody>
                  <a:tcPr marL="91425" marR="91425" marT="91425" marB="91425"/>
                </a:tc>
                <a:tc>
                  <a:txBody>
                    <a:bodyPr/>
                    <a:lstStyle/>
                    <a:p>
                      <a:pPr marL="0" lvl="0" indent="0" algn="l" rtl="0">
                        <a:spcBef>
                          <a:spcPts val="0"/>
                        </a:spcBef>
                        <a:spcAft>
                          <a:spcPts val="0"/>
                        </a:spcAft>
                        <a:buNone/>
                      </a:pPr>
                      <a:r>
                        <a:rPr lang="en" sz="1200">
                          <a:solidFill>
                            <a:schemeClr val="dk2"/>
                          </a:solidFill>
                        </a:rPr>
                        <a:t>School/Work</a:t>
                      </a:r>
                      <a:endParaRPr sz="1200">
                        <a:solidFill>
                          <a:schemeClr val="dk2"/>
                        </a:solidFill>
                        <a:highlight>
                          <a:schemeClr val="dk1"/>
                        </a:highlight>
                      </a:endParaRPr>
                    </a:p>
                  </a:txBody>
                  <a:tcPr marL="91425" marR="91425" marT="91425" marB="91425"/>
                </a:tc>
                <a:tc>
                  <a:txBody>
                    <a:bodyPr/>
                    <a:lstStyle/>
                    <a:p>
                      <a:pPr marL="0" lvl="0" indent="0" algn="l" rtl="0">
                        <a:spcBef>
                          <a:spcPts val="0"/>
                        </a:spcBef>
                        <a:spcAft>
                          <a:spcPts val="0"/>
                        </a:spcAft>
                        <a:buClr>
                          <a:schemeClr val="dk1"/>
                        </a:buClr>
                        <a:buSzPts val="1100"/>
                        <a:buFont typeface="Arial"/>
                        <a:buNone/>
                      </a:pPr>
                      <a:r>
                        <a:rPr lang="en" sz="1200">
                          <a:solidFill>
                            <a:schemeClr val="dk2"/>
                          </a:solidFill>
                        </a:rPr>
                        <a:t>School/Work</a:t>
                      </a:r>
                      <a:endParaRPr sz="1200">
                        <a:solidFill>
                          <a:schemeClr val="dk2"/>
                        </a:solidFill>
                      </a:endParaRPr>
                    </a:p>
                  </a:txBody>
                  <a:tcPr marL="91425" marR="91425" marT="91425" marB="91425">
                    <a:lnR w="9525" cap="flat" cmpd="sng">
                      <a:solidFill>
                        <a:srgbClr val="000000"/>
                      </a:solidFill>
                      <a:prstDash val="solid"/>
                      <a:round/>
                      <a:headEnd type="none" w="sm" len="sm"/>
                      <a:tailEnd type="none" w="sm" len="sm"/>
                    </a:lnR>
                  </a:tcPr>
                </a:tc>
                <a:tc>
                  <a:txBody>
                    <a:bodyPr/>
                    <a:lstStyle/>
                    <a:p>
                      <a:pPr marL="0" lvl="0" indent="0" algn="l" rtl="0">
                        <a:spcBef>
                          <a:spcPts val="0"/>
                        </a:spcBef>
                        <a:spcAft>
                          <a:spcPts val="0"/>
                        </a:spcAft>
                        <a:buNone/>
                      </a:pPr>
                      <a:r>
                        <a:rPr lang="en" sz="1200">
                          <a:solidFill>
                            <a:schemeClr val="dk2"/>
                          </a:solidFill>
                        </a:rPr>
                        <a:t>School/Work</a:t>
                      </a:r>
                      <a:endParaRPr sz="1200">
                        <a:solidFill>
                          <a:schemeClr val="dk2"/>
                        </a:solidFill>
                      </a:endParaRPr>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l" rtl="0">
                        <a:spcBef>
                          <a:spcPts val="0"/>
                        </a:spcBef>
                        <a:spcAft>
                          <a:spcPts val="0"/>
                        </a:spcAft>
                        <a:buNone/>
                      </a:pPr>
                      <a:r>
                        <a:rPr lang="en" sz="1200"/>
                        <a:t>Free</a:t>
                      </a:r>
                      <a:endParaRPr sz="1200"/>
                    </a:p>
                  </a:txBody>
                  <a:tcPr marL="91425" marR="91425" marT="91425" marB="91425">
                    <a:lnL w="9525" cap="flat" cmpd="sng">
                      <a:solidFill>
                        <a:srgbClr val="000000"/>
                      </a:solidFill>
                      <a:prstDash val="solid"/>
                      <a:round/>
                      <a:headEnd type="none" w="sm" len="sm"/>
                      <a:tailEnd type="none" w="sm" len="sm"/>
                    </a:lnL>
                  </a:tcPr>
                </a:tc>
                <a:tc>
                  <a:txBody>
                    <a:bodyPr/>
                    <a:lstStyle/>
                    <a:p>
                      <a:pPr marL="0" lvl="0" indent="0" algn="l" rtl="0">
                        <a:spcBef>
                          <a:spcPts val="0"/>
                        </a:spcBef>
                        <a:spcAft>
                          <a:spcPts val="0"/>
                        </a:spcAft>
                        <a:buNone/>
                      </a:pPr>
                      <a:r>
                        <a:rPr lang="en" sz="1200"/>
                        <a:t>Free</a:t>
                      </a:r>
                      <a:endParaRPr sz="1200"/>
                    </a:p>
                  </a:txBody>
                  <a:tcPr marL="91425" marR="91425" marT="91425" marB="91425"/>
                </a:tc>
                <a:extLst>
                  <a:ext uri="{0D108BD9-81ED-4DB2-BD59-A6C34878D82A}">
                    <a16:rowId xmlns:a16="http://schemas.microsoft.com/office/drawing/2014/main" val="10003"/>
                  </a:ext>
                </a:extLst>
              </a:tr>
              <a:tr h="352525">
                <a:tc>
                  <a:txBody>
                    <a:bodyPr/>
                    <a:lstStyle/>
                    <a:p>
                      <a:pPr marL="0" lvl="0" indent="0" algn="l" rtl="0">
                        <a:spcBef>
                          <a:spcPts val="0"/>
                        </a:spcBef>
                        <a:spcAft>
                          <a:spcPts val="0"/>
                        </a:spcAft>
                        <a:buNone/>
                      </a:pPr>
                      <a:r>
                        <a:rPr lang="en" sz="1200"/>
                        <a:t>10:30 A.M.</a:t>
                      </a:r>
                      <a:endParaRPr sz="1200"/>
                    </a:p>
                  </a:txBody>
                  <a:tcPr marL="91425" marR="91425" marT="91425" marB="91425"/>
                </a:tc>
                <a:tc>
                  <a:txBody>
                    <a:bodyPr/>
                    <a:lstStyle/>
                    <a:p>
                      <a:pPr marL="0" lvl="0" indent="0" algn="l" rtl="0">
                        <a:spcBef>
                          <a:spcPts val="0"/>
                        </a:spcBef>
                        <a:spcAft>
                          <a:spcPts val="0"/>
                        </a:spcAft>
                        <a:buNone/>
                      </a:pPr>
                      <a:r>
                        <a:rPr lang="en" sz="1200"/>
                        <a:t>Free</a:t>
                      </a:r>
                      <a:endParaRPr sz="1200"/>
                    </a:p>
                  </a:txBody>
                  <a:tcPr marL="91425" marR="91425" marT="91425" marB="91425"/>
                </a:tc>
                <a:tc>
                  <a:txBody>
                    <a:bodyPr/>
                    <a:lstStyle/>
                    <a:p>
                      <a:pPr marL="0" lvl="0" indent="0" algn="l" rtl="0">
                        <a:spcBef>
                          <a:spcPts val="0"/>
                        </a:spcBef>
                        <a:spcAft>
                          <a:spcPts val="0"/>
                        </a:spcAft>
                        <a:buNone/>
                      </a:pPr>
                      <a:r>
                        <a:rPr lang="en" sz="1200"/>
                        <a:t>Lunch</a:t>
                      </a:r>
                      <a:endParaRPr sz="1200"/>
                    </a:p>
                  </a:txBody>
                  <a:tcPr marL="91425" marR="91425" marT="91425" marB="91425"/>
                </a:tc>
                <a:tc>
                  <a:txBody>
                    <a:bodyPr/>
                    <a:lstStyle/>
                    <a:p>
                      <a:pPr marL="0" lvl="0" indent="0" algn="l" rtl="0">
                        <a:spcBef>
                          <a:spcPts val="0"/>
                        </a:spcBef>
                        <a:spcAft>
                          <a:spcPts val="0"/>
                        </a:spcAft>
                        <a:buNone/>
                      </a:pPr>
                      <a:r>
                        <a:rPr lang="en" sz="1200"/>
                        <a:t>Lunch</a:t>
                      </a:r>
                      <a:endParaRPr sz="1200"/>
                    </a:p>
                  </a:txBody>
                  <a:tcPr marL="91425" marR="91425" marT="91425" marB="91425"/>
                </a:tc>
                <a:tc>
                  <a:txBody>
                    <a:bodyPr/>
                    <a:lstStyle/>
                    <a:p>
                      <a:pPr marL="0" lvl="0" indent="0" algn="l" rtl="0">
                        <a:spcBef>
                          <a:spcPts val="0"/>
                        </a:spcBef>
                        <a:spcAft>
                          <a:spcPts val="0"/>
                        </a:spcAft>
                        <a:buNone/>
                      </a:pPr>
                      <a:r>
                        <a:rPr lang="en" sz="1200"/>
                        <a:t>Lunch</a:t>
                      </a:r>
                      <a:endParaRPr sz="1200"/>
                    </a:p>
                  </a:txBody>
                  <a:tcPr marL="91425" marR="91425" marT="91425" marB="91425"/>
                </a:tc>
                <a:tc>
                  <a:txBody>
                    <a:bodyPr/>
                    <a:lstStyle/>
                    <a:p>
                      <a:pPr marL="0" lvl="0" indent="0" algn="l" rtl="0">
                        <a:spcBef>
                          <a:spcPts val="0"/>
                        </a:spcBef>
                        <a:spcAft>
                          <a:spcPts val="0"/>
                        </a:spcAft>
                        <a:buNone/>
                      </a:pPr>
                      <a:r>
                        <a:rPr lang="en" sz="1200"/>
                        <a:t>Lunch</a:t>
                      </a:r>
                      <a:endParaRPr sz="1200"/>
                    </a:p>
                  </a:txBody>
                  <a:tcPr marL="91425" marR="91425" marT="91425" marB="91425">
                    <a:lnT w="9525" cap="flat" cmpd="sng">
                      <a:solidFill>
                        <a:srgbClr val="000000"/>
                      </a:solidFill>
                      <a:prstDash val="solid"/>
                      <a:round/>
                      <a:headEnd type="none" w="sm" len="sm"/>
                      <a:tailEnd type="none" w="sm" len="sm"/>
                    </a:lnT>
                  </a:tcPr>
                </a:tc>
                <a:tc>
                  <a:txBody>
                    <a:bodyPr/>
                    <a:lstStyle/>
                    <a:p>
                      <a:pPr marL="0" lvl="0" indent="0" algn="l" rtl="0">
                        <a:spcBef>
                          <a:spcPts val="0"/>
                        </a:spcBef>
                        <a:spcAft>
                          <a:spcPts val="0"/>
                        </a:spcAft>
                        <a:buNone/>
                      </a:pPr>
                      <a:r>
                        <a:rPr lang="en" sz="1200"/>
                        <a:t>Free</a:t>
                      </a:r>
                      <a:endParaRPr sz="1200"/>
                    </a:p>
                  </a:txBody>
                  <a:tcPr marL="91425" marR="91425" marT="91425" marB="91425"/>
                </a:tc>
                <a:tc>
                  <a:txBody>
                    <a:bodyPr/>
                    <a:lstStyle/>
                    <a:p>
                      <a:pPr marL="0" lvl="0" indent="0" algn="l" rtl="0">
                        <a:spcBef>
                          <a:spcPts val="0"/>
                        </a:spcBef>
                        <a:spcAft>
                          <a:spcPts val="0"/>
                        </a:spcAft>
                        <a:buNone/>
                      </a:pPr>
                      <a:r>
                        <a:rPr lang="en" sz="1200"/>
                        <a:t>Free</a:t>
                      </a:r>
                      <a:endParaRPr sz="1200"/>
                    </a:p>
                  </a:txBody>
                  <a:tcPr marL="91425" marR="91425" marT="91425" marB="91425"/>
                </a:tc>
                <a:extLst>
                  <a:ext uri="{0D108BD9-81ED-4DB2-BD59-A6C34878D82A}">
                    <a16:rowId xmlns:a16="http://schemas.microsoft.com/office/drawing/2014/main" val="10004"/>
                  </a:ext>
                </a:extLst>
              </a:tr>
              <a:tr h="229800">
                <a:tc>
                  <a:txBody>
                    <a:bodyPr/>
                    <a:lstStyle/>
                    <a:p>
                      <a:pPr marL="0" lvl="0" indent="0" algn="l" rtl="0">
                        <a:spcBef>
                          <a:spcPts val="0"/>
                        </a:spcBef>
                        <a:spcAft>
                          <a:spcPts val="0"/>
                        </a:spcAft>
                        <a:buNone/>
                      </a:pPr>
                      <a:r>
                        <a:rPr lang="en" sz="1200"/>
                        <a:t>1:50 P.M.</a:t>
                      </a:r>
                      <a:endParaRPr sz="1200"/>
                    </a:p>
                  </a:txBody>
                  <a:tcPr marL="91425" marR="91425" marT="91425" marB="91425"/>
                </a:tc>
                <a:tc>
                  <a:txBody>
                    <a:bodyPr/>
                    <a:lstStyle/>
                    <a:p>
                      <a:pPr marL="0" lvl="0" indent="0" algn="l" rtl="0">
                        <a:spcBef>
                          <a:spcPts val="0"/>
                        </a:spcBef>
                        <a:spcAft>
                          <a:spcPts val="0"/>
                        </a:spcAft>
                        <a:buNone/>
                      </a:pPr>
                      <a:r>
                        <a:rPr lang="en" sz="1200"/>
                        <a:t>Free</a:t>
                      </a:r>
                      <a:endParaRPr sz="1200"/>
                    </a:p>
                  </a:txBody>
                  <a:tcPr marL="91425" marR="91425" marT="91425" marB="91425"/>
                </a:tc>
                <a:tc>
                  <a:txBody>
                    <a:bodyPr/>
                    <a:lstStyle/>
                    <a:p>
                      <a:pPr marL="0" lvl="0" indent="0" algn="l" rtl="0">
                        <a:spcBef>
                          <a:spcPts val="0"/>
                        </a:spcBef>
                        <a:spcAft>
                          <a:spcPts val="0"/>
                        </a:spcAft>
                        <a:buNone/>
                      </a:pPr>
                      <a:r>
                        <a:rPr lang="en" sz="1200"/>
                        <a:t>School/Work</a:t>
                      </a:r>
                      <a:endParaRPr sz="1200"/>
                    </a:p>
                  </a:txBody>
                  <a:tcPr marL="91425" marR="91425" marT="91425" marB="91425"/>
                </a:tc>
                <a:tc>
                  <a:txBody>
                    <a:bodyPr/>
                    <a:lstStyle/>
                    <a:p>
                      <a:pPr marL="0" lvl="0" indent="0" algn="l" rtl="0">
                        <a:spcBef>
                          <a:spcPts val="0"/>
                        </a:spcBef>
                        <a:spcAft>
                          <a:spcPts val="0"/>
                        </a:spcAft>
                        <a:buNone/>
                      </a:pPr>
                      <a:r>
                        <a:rPr lang="en" sz="1200"/>
                        <a:t>School/Work</a:t>
                      </a:r>
                      <a:endParaRPr sz="1200"/>
                    </a:p>
                  </a:txBody>
                  <a:tcPr marL="91425" marR="91425" marT="91425" marB="91425"/>
                </a:tc>
                <a:tc>
                  <a:txBody>
                    <a:bodyPr/>
                    <a:lstStyle/>
                    <a:p>
                      <a:pPr marL="0" lvl="0" indent="0" algn="l" rtl="0">
                        <a:spcBef>
                          <a:spcPts val="0"/>
                        </a:spcBef>
                        <a:spcAft>
                          <a:spcPts val="0"/>
                        </a:spcAft>
                        <a:buNone/>
                      </a:pPr>
                      <a:r>
                        <a:rPr lang="en" sz="1200"/>
                        <a:t>School/Work</a:t>
                      </a:r>
                      <a:endParaRPr sz="1200"/>
                    </a:p>
                  </a:txBody>
                  <a:tcPr marL="91425" marR="91425" marT="91425" marB="91425"/>
                </a:tc>
                <a:tc>
                  <a:txBody>
                    <a:bodyPr/>
                    <a:lstStyle/>
                    <a:p>
                      <a:pPr marL="0" lvl="0" indent="0" algn="l" rtl="0">
                        <a:spcBef>
                          <a:spcPts val="0"/>
                        </a:spcBef>
                        <a:spcAft>
                          <a:spcPts val="0"/>
                        </a:spcAft>
                        <a:buNone/>
                      </a:pPr>
                      <a:r>
                        <a:rPr lang="en" sz="1200"/>
                        <a:t>Free</a:t>
                      </a:r>
                      <a:endParaRPr sz="1200"/>
                    </a:p>
                  </a:txBody>
                  <a:tcPr marL="91425" marR="91425" marT="91425" marB="91425"/>
                </a:tc>
                <a:tc>
                  <a:txBody>
                    <a:bodyPr/>
                    <a:lstStyle/>
                    <a:p>
                      <a:pPr marL="0" lvl="0" indent="0" algn="l" rtl="0">
                        <a:spcBef>
                          <a:spcPts val="0"/>
                        </a:spcBef>
                        <a:spcAft>
                          <a:spcPts val="0"/>
                        </a:spcAft>
                        <a:buNone/>
                      </a:pPr>
                      <a:r>
                        <a:rPr lang="en" sz="1200"/>
                        <a:t>Free</a:t>
                      </a:r>
                      <a:endParaRPr sz="1200"/>
                    </a:p>
                  </a:txBody>
                  <a:tcPr marL="91425" marR="91425" marT="91425" marB="91425"/>
                </a:tc>
                <a:tc>
                  <a:txBody>
                    <a:bodyPr/>
                    <a:lstStyle/>
                    <a:p>
                      <a:pPr marL="0" lvl="0" indent="0" algn="l" rtl="0">
                        <a:spcBef>
                          <a:spcPts val="0"/>
                        </a:spcBef>
                        <a:spcAft>
                          <a:spcPts val="0"/>
                        </a:spcAft>
                        <a:buNone/>
                      </a:pPr>
                      <a:r>
                        <a:rPr lang="en" sz="1200"/>
                        <a:t>Free</a:t>
                      </a:r>
                      <a:endParaRPr sz="1200"/>
                    </a:p>
                  </a:txBody>
                  <a:tcPr marL="91425" marR="91425" marT="91425" marB="91425"/>
                </a:tc>
                <a:extLst>
                  <a:ext uri="{0D108BD9-81ED-4DB2-BD59-A6C34878D82A}">
                    <a16:rowId xmlns:a16="http://schemas.microsoft.com/office/drawing/2014/main" val="10005"/>
                  </a:ext>
                </a:extLst>
              </a:tr>
              <a:tr h="229800">
                <a:tc>
                  <a:txBody>
                    <a:bodyPr/>
                    <a:lstStyle/>
                    <a:p>
                      <a:pPr marL="0" lvl="0" indent="0" algn="l" rtl="0">
                        <a:spcBef>
                          <a:spcPts val="0"/>
                        </a:spcBef>
                        <a:spcAft>
                          <a:spcPts val="0"/>
                        </a:spcAft>
                        <a:buNone/>
                      </a:pPr>
                      <a:r>
                        <a:rPr lang="en" sz="1200"/>
                        <a:t>3:00 P.M/</a:t>
                      </a:r>
                      <a:endParaRPr sz="1200"/>
                    </a:p>
                  </a:txBody>
                  <a:tcPr marL="91425" marR="91425" marT="91425" marB="91425"/>
                </a:tc>
                <a:tc>
                  <a:txBody>
                    <a:bodyPr/>
                    <a:lstStyle/>
                    <a:p>
                      <a:pPr marL="0" lvl="0" indent="0" algn="l" rtl="0">
                        <a:spcBef>
                          <a:spcPts val="0"/>
                        </a:spcBef>
                        <a:spcAft>
                          <a:spcPts val="0"/>
                        </a:spcAft>
                        <a:buNone/>
                      </a:pPr>
                      <a:r>
                        <a:rPr lang="en" sz="1200"/>
                        <a:t>Free</a:t>
                      </a:r>
                      <a:endParaRPr sz="1200"/>
                    </a:p>
                  </a:txBody>
                  <a:tcPr marL="91425" marR="91425" marT="91425" marB="91425"/>
                </a:tc>
                <a:tc>
                  <a:txBody>
                    <a:bodyPr/>
                    <a:lstStyle/>
                    <a:p>
                      <a:pPr marL="0" lvl="0" indent="0" algn="l" rtl="0">
                        <a:spcBef>
                          <a:spcPts val="0"/>
                        </a:spcBef>
                        <a:spcAft>
                          <a:spcPts val="0"/>
                        </a:spcAft>
                        <a:buNone/>
                      </a:pPr>
                      <a:r>
                        <a:rPr lang="en" sz="1200"/>
                        <a:t>Optional Activities</a:t>
                      </a:r>
                      <a:endParaRPr sz="1200"/>
                    </a:p>
                  </a:txBody>
                  <a:tcPr marL="91425" marR="91425" marT="91425" marB="91425"/>
                </a:tc>
                <a:tc>
                  <a:txBody>
                    <a:bodyPr/>
                    <a:lstStyle/>
                    <a:p>
                      <a:pPr marL="0" lvl="0" indent="0" algn="l" rtl="0">
                        <a:spcBef>
                          <a:spcPts val="0"/>
                        </a:spcBef>
                        <a:spcAft>
                          <a:spcPts val="0"/>
                        </a:spcAft>
                        <a:buNone/>
                      </a:pPr>
                      <a:r>
                        <a:rPr lang="en" sz="1200"/>
                        <a:t>Optional Activities</a:t>
                      </a:r>
                      <a:endParaRPr sz="1200"/>
                    </a:p>
                  </a:txBody>
                  <a:tcPr marL="91425" marR="91425" marT="91425" marB="91425"/>
                </a:tc>
                <a:tc>
                  <a:txBody>
                    <a:bodyPr/>
                    <a:lstStyle/>
                    <a:p>
                      <a:pPr marL="0" lvl="0" indent="0" algn="l" rtl="0">
                        <a:spcBef>
                          <a:spcPts val="0"/>
                        </a:spcBef>
                        <a:spcAft>
                          <a:spcPts val="0"/>
                        </a:spcAft>
                        <a:buNone/>
                      </a:pPr>
                      <a:r>
                        <a:rPr lang="en" sz="1200"/>
                        <a:t>Optional Activities</a:t>
                      </a:r>
                      <a:endParaRPr sz="1200"/>
                    </a:p>
                  </a:txBody>
                  <a:tcPr marL="91425" marR="91425" marT="91425" marB="91425"/>
                </a:tc>
                <a:tc>
                  <a:txBody>
                    <a:bodyPr/>
                    <a:lstStyle/>
                    <a:p>
                      <a:pPr marL="0" lvl="0" indent="0" algn="l" rtl="0">
                        <a:spcBef>
                          <a:spcPts val="0"/>
                        </a:spcBef>
                        <a:spcAft>
                          <a:spcPts val="0"/>
                        </a:spcAft>
                        <a:buNone/>
                      </a:pPr>
                      <a:r>
                        <a:rPr lang="en" sz="1200"/>
                        <a:t>Free</a:t>
                      </a:r>
                      <a:endParaRPr sz="1200"/>
                    </a:p>
                  </a:txBody>
                  <a:tcPr marL="91425" marR="91425" marT="91425" marB="91425"/>
                </a:tc>
                <a:tc>
                  <a:txBody>
                    <a:bodyPr/>
                    <a:lstStyle/>
                    <a:p>
                      <a:pPr marL="0" lvl="0" indent="0" algn="l" rtl="0">
                        <a:spcBef>
                          <a:spcPts val="0"/>
                        </a:spcBef>
                        <a:spcAft>
                          <a:spcPts val="0"/>
                        </a:spcAft>
                        <a:buNone/>
                      </a:pPr>
                      <a:r>
                        <a:rPr lang="en" sz="1200"/>
                        <a:t>Free</a:t>
                      </a:r>
                      <a:endParaRPr sz="1200"/>
                    </a:p>
                  </a:txBody>
                  <a:tcPr marL="91425" marR="91425" marT="91425" marB="91425"/>
                </a:tc>
                <a:tc>
                  <a:txBody>
                    <a:bodyPr/>
                    <a:lstStyle/>
                    <a:p>
                      <a:pPr marL="0" lvl="0" indent="0" algn="l" rtl="0">
                        <a:spcBef>
                          <a:spcPts val="0"/>
                        </a:spcBef>
                        <a:spcAft>
                          <a:spcPts val="0"/>
                        </a:spcAft>
                        <a:buNone/>
                      </a:pPr>
                      <a:r>
                        <a:rPr lang="en" sz="1200"/>
                        <a:t>Free</a:t>
                      </a:r>
                      <a:endParaRPr sz="1200"/>
                    </a:p>
                  </a:txBody>
                  <a:tcPr marL="91425" marR="91425" marT="91425" marB="91425"/>
                </a:tc>
                <a:extLst>
                  <a:ext uri="{0D108BD9-81ED-4DB2-BD59-A6C34878D82A}">
                    <a16:rowId xmlns:a16="http://schemas.microsoft.com/office/drawing/2014/main" val="10006"/>
                  </a:ext>
                </a:extLst>
              </a:tr>
              <a:tr h="475225">
                <a:tc>
                  <a:txBody>
                    <a:bodyPr/>
                    <a:lstStyle/>
                    <a:p>
                      <a:pPr marL="0" lvl="0" indent="0" algn="l" rtl="0">
                        <a:spcBef>
                          <a:spcPts val="0"/>
                        </a:spcBef>
                        <a:spcAft>
                          <a:spcPts val="0"/>
                        </a:spcAft>
                        <a:buNone/>
                      </a:pPr>
                      <a:r>
                        <a:rPr lang="en" sz="1200"/>
                        <a:t>5:00/</a:t>
                      </a:r>
                      <a:endParaRPr sz="1200"/>
                    </a:p>
                    <a:p>
                      <a:pPr marL="0" lvl="0" indent="0" algn="l" rtl="0">
                        <a:spcBef>
                          <a:spcPts val="0"/>
                        </a:spcBef>
                        <a:spcAft>
                          <a:spcPts val="0"/>
                        </a:spcAft>
                        <a:buNone/>
                      </a:pPr>
                      <a:r>
                        <a:rPr lang="en" sz="1200"/>
                        <a:t>6:00  P.M.</a:t>
                      </a:r>
                      <a:endParaRPr sz="1200"/>
                    </a:p>
                  </a:txBody>
                  <a:tcPr marL="91425" marR="91425" marT="91425" marB="91425"/>
                </a:tc>
                <a:tc>
                  <a:txBody>
                    <a:bodyPr/>
                    <a:lstStyle/>
                    <a:p>
                      <a:pPr marL="0" lvl="0" indent="0" algn="l" rtl="0">
                        <a:spcBef>
                          <a:spcPts val="0"/>
                        </a:spcBef>
                        <a:spcAft>
                          <a:spcPts val="0"/>
                        </a:spcAft>
                        <a:buNone/>
                      </a:pPr>
                      <a:r>
                        <a:rPr lang="en" sz="1200"/>
                        <a:t>Free</a:t>
                      </a:r>
                      <a:endParaRPr sz="1200"/>
                    </a:p>
                  </a:txBody>
                  <a:tcPr marL="91425" marR="91425" marT="91425" marB="91425"/>
                </a:tc>
                <a:tc>
                  <a:txBody>
                    <a:bodyPr/>
                    <a:lstStyle/>
                    <a:p>
                      <a:pPr marL="0" lvl="0" indent="0" algn="l" rtl="0">
                        <a:spcBef>
                          <a:spcPts val="0"/>
                        </a:spcBef>
                        <a:spcAft>
                          <a:spcPts val="0"/>
                        </a:spcAft>
                        <a:buNone/>
                      </a:pPr>
                      <a:r>
                        <a:rPr lang="en" sz="1200"/>
                        <a:t>Dinner</a:t>
                      </a:r>
                      <a:endParaRPr sz="1200"/>
                    </a:p>
                  </a:txBody>
                  <a:tcPr marL="91425" marR="91425" marT="91425" marB="91425"/>
                </a:tc>
                <a:tc>
                  <a:txBody>
                    <a:bodyPr/>
                    <a:lstStyle/>
                    <a:p>
                      <a:pPr marL="0" lvl="0" indent="0" algn="l" rtl="0">
                        <a:spcBef>
                          <a:spcPts val="0"/>
                        </a:spcBef>
                        <a:spcAft>
                          <a:spcPts val="0"/>
                        </a:spcAft>
                        <a:buNone/>
                      </a:pPr>
                      <a:r>
                        <a:rPr lang="en" sz="1200"/>
                        <a:t>Dinner</a:t>
                      </a:r>
                      <a:endParaRPr sz="1200"/>
                    </a:p>
                  </a:txBody>
                  <a:tcPr marL="91425" marR="91425" marT="91425" marB="91425"/>
                </a:tc>
                <a:tc>
                  <a:txBody>
                    <a:bodyPr/>
                    <a:lstStyle/>
                    <a:p>
                      <a:pPr marL="0" lvl="0" indent="0" algn="l" rtl="0">
                        <a:spcBef>
                          <a:spcPts val="0"/>
                        </a:spcBef>
                        <a:spcAft>
                          <a:spcPts val="0"/>
                        </a:spcAft>
                        <a:buNone/>
                      </a:pPr>
                      <a:r>
                        <a:rPr lang="en" sz="1200"/>
                        <a:t>Dinner</a:t>
                      </a:r>
                      <a:endParaRPr sz="1200"/>
                    </a:p>
                  </a:txBody>
                  <a:tcPr marL="91425" marR="91425" marT="91425" marB="91425"/>
                </a:tc>
                <a:tc>
                  <a:txBody>
                    <a:bodyPr/>
                    <a:lstStyle/>
                    <a:p>
                      <a:pPr marL="0" lvl="0" indent="0" algn="l" rtl="0">
                        <a:spcBef>
                          <a:spcPts val="0"/>
                        </a:spcBef>
                        <a:spcAft>
                          <a:spcPts val="0"/>
                        </a:spcAft>
                        <a:buNone/>
                      </a:pPr>
                      <a:r>
                        <a:rPr lang="en" sz="1200"/>
                        <a:t>Free</a:t>
                      </a:r>
                      <a:endParaRPr sz="1200"/>
                    </a:p>
                  </a:txBody>
                  <a:tcPr marL="91425" marR="91425" marT="91425" marB="91425"/>
                </a:tc>
                <a:tc>
                  <a:txBody>
                    <a:bodyPr/>
                    <a:lstStyle/>
                    <a:p>
                      <a:pPr marL="0" lvl="0" indent="0" algn="l" rtl="0">
                        <a:spcBef>
                          <a:spcPts val="0"/>
                        </a:spcBef>
                        <a:spcAft>
                          <a:spcPts val="0"/>
                        </a:spcAft>
                        <a:buNone/>
                      </a:pPr>
                      <a:r>
                        <a:rPr lang="en" sz="1200"/>
                        <a:t>Free</a:t>
                      </a:r>
                      <a:endParaRPr sz="1200"/>
                    </a:p>
                  </a:txBody>
                  <a:tcPr marL="91425" marR="91425" marT="91425" marB="91425"/>
                </a:tc>
                <a:tc>
                  <a:txBody>
                    <a:bodyPr/>
                    <a:lstStyle/>
                    <a:p>
                      <a:pPr marL="0" lvl="0" indent="0" algn="l" rtl="0">
                        <a:spcBef>
                          <a:spcPts val="0"/>
                        </a:spcBef>
                        <a:spcAft>
                          <a:spcPts val="0"/>
                        </a:spcAft>
                        <a:buNone/>
                      </a:pPr>
                      <a:r>
                        <a:rPr lang="en" sz="1200"/>
                        <a:t>Free</a:t>
                      </a:r>
                      <a:endParaRPr sz="1200"/>
                    </a:p>
                  </a:txBody>
                  <a:tcPr marL="91425" marR="91425" marT="91425" marB="91425"/>
                </a:tc>
                <a:extLst>
                  <a:ext uri="{0D108BD9-81ED-4DB2-BD59-A6C34878D82A}">
                    <a16:rowId xmlns:a16="http://schemas.microsoft.com/office/drawing/2014/main" val="10007"/>
                  </a:ext>
                </a:extLst>
              </a:tr>
            </a:tbl>
          </a:graphicData>
        </a:graphic>
      </p:graphicFrame>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gradFill>
          <a:gsLst>
            <a:gs pos="0">
              <a:srgbClr val="F48208"/>
            </a:gs>
            <a:gs pos="100000">
              <a:srgbClr val="703E08"/>
            </a:gs>
          </a:gsLst>
          <a:path path="circle">
            <a:fillToRect l="50000" t="50000" r="50000" b="50000"/>
          </a:path>
          <a:tileRect/>
        </a:gradFill>
        <a:effectLst/>
      </p:bgPr>
    </p:bg>
    <p:spTree>
      <p:nvGrpSpPr>
        <p:cNvPr id="1" name="Shape 90"/>
        <p:cNvGrpSpPr/>
        <p:nvPr/>
      </p:nvGrpSpPr>
      <p:grpSpPr>
        <a:xfrm>
          <a:off x="0" y="0"/>
          <a:ext cx="0" cy="0"/>
          <a:chOff x="0" y="0"/>
          <a:chExt cx="0" cy="0"/>
        </a:xfrm>
      </p:grpSpPr>
      <p:sp>
        <p:nvSpPr>
          <p:cNvPr id="91" name="Google Shape;91;p19"/>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b="1">
                <a:solidFill>
                  <a:srgbClr val="FFFFFF"/>
                </a:solidFill>
              </a:rPr>
              <a:t>Journal Entry - Friday</a:t>
            </a:r>
            <a:endParaRPr b="1">
              <a:solidFill>
                <a:srgbClr val="FFFFFF"/>
              </a:solidFill>
            </a:endParaRPr>
          </a:p>
        </p:txBody>
      </p:sp>
      <p:sp>
        <p:nvSpPr>
          <p:cNvPr id="92" name="Google Shape;92;p19"/>
          <p:cNvSpPr txBox="1">
            <a:spLocks noGrp="1"/>
          </p:cNvSpPr>
          <p:nvPr>
            <p:ph type="body" idx="1"/>
          </p:nvPr>
        </p:nvSpPr>
        <p:spPr>
          <a:xfrm>
            <a:off x="311700" y="1081350"/>
            <a:ext cx="8520600" cy="40620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	</a:t>
            </a:r>
            <a:r>
              <a:rPr lang="en">
                <a:solidFill>
                  <a:srgbClr val="FFFFFF"/>
                </a:solidFill>
              </a:rPr>
              <a:t>Today is Friday, and we, the community, have off from school and work, so the substitutes went to cover for the adults. We had our breakfast delivered to us at 9:25 A.M., and we ate it at 10:00 A.M. Since we made our own schedule for the weekend, it’s recreation time. In recreation time we go to the arcade because it’s our favorite thing to do. However, we played board games like Scrabble and went for a swim first.</a:t>
            </a:r>
            <a:endParaRPr>
              <a:solidFill>
                <a:srgbClr val="FFFFFF"/>
              </a:solidFill>
            </a:endParaRPr>
          </a:p>
          <a:p>
            <a:pPr marL="0" lvl="0" indent="0" algn="l" rtl="0">
              <a:spcBef>
                <a:spcPts val="1600"/>
              </a:spcBef>
              <a:spcAft>
                <a:spcPts val="1600"/>
              </a:spcAft>
              <a:buNone/>
            </a:pPr>
            <a:r>
              <a:rPr lang="en">
                <a:solidFill>
                  <a:srgbClr val="FFFFFF"/>
                </a:solidFill>
              </a:rPr>
              <a:t>	We had a delicious burger for lunch. It is a favorite in Zalem. We then studied for upcoming tests and did our homework.  When the day was nearly over, we went to the pool for a quick swim. We then went back to our house. I can’t wait for another great day in Isla Zalem.</a:t>
            </a:r>
            <a:endParaRPr>
              <a:solidFill>
                <a:srgbClr val="FFFFFF"/>
              </a:solidFill>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gradFill>
          <a:gsLst>
            <a:gs pos="0">
              <a:srgbClr val="FF00FF"/>
            </a:gs>
            <a:gs pos="100000">
              <a:srgbClr val="737373"/>
            </a:gs>
          </a:gsLst>
          <a:path path="circle">
            <a:fillToRect l="50000" t="50000" r="50000" b="50000"/>
          </a:path>
          <a:tileRect/>
        </a:gradFill>
        <a:effectLst/>
      </p:bgPr>
    </p:bg>
    <p:spTree>
      <p:nvGrpSpPr>
        <p:cNvPr id="1" name="Shape 96"/>
        <p:cNvGrpSpPr/>
        <p:nvPr/>
      </p:nvGrpSpPr>
      <p:grpSpPr>
        <a:xfrm>
          <a:off x="0" y="0"/>
          <a:ext cx="0" cy="0"/>
          <a:chOff x="0" y="0"/>
          <a:chExt cx="0" cy="0"/>
        </a:xfrm>
      </p:grpSpPr>
      <p:sp>
        <p:nvSpPr>
          <p:cNvPr id="97" name="Google Shape;97;p20"/>
          <p:cNvSpPr txBox="1">
            <a:spLocks noGrp="1"/>
          </p:cNvSpPr>
          <p:nvPr>
            <p:ph type="title"/>
          </p:nvPr>
        </p:nvSpPr>
        <p:spPr>
          <a:xfrm>
            <a:off x="270050" y="424200"/>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solidFill>
                  <a:srgbClr val="FFFFFF"/>
                </a:solidFill>
              </a:rPr>
              <a:t>Journal Entry - Saturday</a:t>
            </a:r>
            <a:endParaRPr>
              <a:solidFill>
                <a:srgbClr val="FFFFFF"/>
              </a:solidFill>
            </a:endParaRPr>
          </a:p>
        </p:txBody>
      </p:sp>
      <p:sp>
        <p:nvSpPr>
          <p:cNvPr id="98" name="Google Shape;98;p20"/>
          <p:cNvSpPr txBox="1"/>
          <p:nvPr/>
        </p:nvSpPr>
        <p:spPr>
          <a:xfrm>
            <a:off x="339400" y="1074925"/>
            <a:ext cx="8623500" cy="36024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2300">
                <a:solidFill>
                  <a:srgbClr val="FFFFFF"/>
                </a:solidFill>
              </a:rPr>
              <a:t>Today is a perfect Saturday, the sun is shining, and the grass is a vibrant green. First, we all participate in the Saturday religious services. Sometimes they are boring, but singing at the top of your lungs is fun.</a:t>
            </a:r>
            <a:endParaRPr sz="2300">
              <a:solidFill>
                <a:srgbClr val="FFFFFF"/>
              </a:solidFill>
            </a:endParaRPr>
          </a:p>
          <a:p>
            <a:pPr marL="0" lvl="0" indent="0" algn="l" rtl="0">
              <a:spcBef>
                <a:spcPts val="0"/>
              </a:spcBef>
              <a:spcAft>
                <a:spcPts val="0"/>
              </a:spcAft>
              <a:buNone/>
            </a:pPr>
            <a:r>
              <a:rPr lang="en" sz="2300">
                <a:solidFill>
                  <a:srgbClr val="FFFFFF"/>
                </a:solidFill>
              </a:rPr>
              <a:t>     Well,so much for perfect weather. It’s rainy, but that never stops the people of Zalem. We simply went to the indoor pool, because it was to hot and wet to be outside. We played some indoor water games and had chicken tenders for lunch. I had some homework and reading to catch up on. I hope to have another great day in Zalem.</a:t>
            </a:r>
            <a:endParaRPr sz="2300">
              <a:solidFill>
                <a:srgbClr val="FFFFFF"/>
              </a:solidFill>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gradFill>
          <a:gsLst>
            <a:gs pos="0">
              <a:srgbClr val="BFBFBF"/>
            </a:gs>
            <a:gs pos="100000">
              <a:srgbClr val="737373"/>
            </a:gs>
          </a:gsLst>
          <a:path path="circle">
            <a:fillToRect l="50000" t="50000" r="50000" b="50000"/>
          </a:path>
          <a:tileRect/>
        </a:gradFill>
        <a:effectLst/>
      </p:bgPr>
    </p:bg>
    <p:spTree>
      <p:nvGrpSpPr>
        <p:cNvPr id="1" name="Shape 102"/>
        <p:cNvGrpSpPr/>
        <p:nvPr/>
      </p:nvGrpSpPr>
      <p:grpSpPr>
        <a:xfrm>
          <a:off x="0" y="0"/>
          <a:ext cx="0" cy="0"/>
          <a:chOff x="0" y="0"/>
          <a:chExt cx="0" cy="0"/>
        </a:xfrm>
      </p:grpSpPr>
      <p:sp>
        <p:nvSpPr>
          <p:cNvPr id="103" name="Google Shape;103;p21"/>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b="1">
                <a:solidFill>
                  <a:srgbClr val="FFFFFF"/>
                </a:solidFill>
              </a:rPr>
              <a:t>Journal Entry - Sunday</a:t>
            </a:r>
            <a:endParaRPr b="1">
              <a:solidFill>
                <a:srgbClr val="FFFFFF"/>
              </a:solidFill>
            </a:endParaRPr>
          </a:p>
        </p:txBody>
      </p:sp>
      <p:sp>
        <p:nvSpPr>
          <p:cNvPr id="104" name="Google Shape;104;p21"/>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solidFill>
                  <a:srgbClr val="FFFFFF"/>
                </a:solidFill>
              </a:rPr>
              <a:t>	Today is Sunday, and my parents have planned the whole day out. First, we ate our breakfast. Then, we went to the big park by the school. We spent a whole hour there and had a lot of fun. We then went to the outdoor pool and took a swim. We played marco polo and water tag.</a:t>
            </a:r>
            <a:endParaRPr>
              <a:solidFill>
                <a:srgbClr val="FFFFFF"/>
              </a:solidFill>
            </a:endParaRPr>
          </a:p>
          <a:p>
            <a:pPr marL="0" lvl="0" indent="0" algn="l" rtl="0">
              <a:spcBef>
                <a:spcPts val="1600"/>
              </a:spcBef>
              <a:spcAft>
                <a:spcPts val="1600"/>
              </a:spcAft>
              <a:buNone/>
            </a:pPr>
            <a:r>
              <a:rPr lang="en">
                <a:solidFill>
                  <a:srgbClr val="FFFFFF"/>
                </a:solidFill>
              </a:rPr>
              <a:t>	For lunch, we had a big pizza. Anywhere else in the world, I would have hated it. But in Isla Zalem, the pizza’s are delicious. We went back to the pool for a little and had some fun. We then went back home. I can’t wait for another day in Isla Zalem. </a:t>
            </a:r>
            <a:endParaRPr>
              <a:solidFill>
                <a:srgbClr val="FFFFFF"/>
              </a:solidFill>
            </a:endParaRPr>
          </a:p>
        </p:txBody>
      </p:sp>
    </p:spTree>
  </p:cSld>
  <p:clrMapOvr>
    <a:masterClrMapping/>
  </p:clrMapOvr>
</p:sld>
</file>

<file path=ppt/theme/theme1.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1159</Words>
  <Application>Microsoft Macintosh PowerPoint</Application>
  <PresentationFormat>On-screen Show (16:9)</PresentationFormat>
  <Paragraphs>107</Paragraphs>
  <Slides>11</Slides>
  <Notes>11</Notes>
  <HiddenSlides>0</HiddenSlides>
  <MMClips>0</MMClips>
  <ScaleCrop>false</ScaleCrop>
  <HeadingPairs>
    <vt:vector size="6" baseType="variant">
      <vt:variant>
        <vt:lpstr>Fonts Used</vt:lpstr>
      </vt:variant>
      <vt:variant>
        <vt:i4>1</vt:i4>
      </vt:variant>
      <vt:variant>
        <vt:lpstr>Theme</vt:lpstr>
      </vt:variant>
      <vt:variant>
        <vt:i4>1</vt:i4>
      </vt:variant>
      <vt:variant>
        <vt:lpstr>Slide Titles</vt:lpstr>
      </vt:variant>
      <vt:variant>
        <vt:i4>11</vt:i4>
      </vt:variant>
    </vt:vector>
  </HeadingPairs>
  <TitlesOfParts>
    <vt:vector size="13" baseType="lpstr">
      <vt:lpstr>Arial</vt:lpstr>
      <vt:lpstr>Simple Light</vt:lpstr>
      <vt:lpstr>Isla Zalem</vt:lpstr>
      <vt:lpstr>Seal and Motto</vt:lpstr>
      <vt:lpstr>Declaration</vt:lpstr>
      <vt:lpstr>Laws</vt:lpstr>
      <vt:lpstr>Map of Isla Zalem </vt:lpstr>
      <vt:lpstr>Schedule </vt:lpstr>
      <vt:lpstr>Journal Entry - Friday</vt:lpstr>
      <vt:lpstr>Journal Entry - Saturday</vt:lpstr>
      <vt:lpstr>Journal Entry - Sunday</vt:lpstr>
      <vt:lpstr>Advertisement</vt:lpstr>
      <vt:lpstr>Grading &amp; Rationale Please do not delete comments made or the grade left. Please leave this document in its final form </vt:lpstr>
    </vt:vector>
  </TitlesOfParts>
  <LinksUpToDate>false</LinksUpToDate>
  <SharedDoc>false</SharedDoc>
  <HyperlinksChanged>false</HyperlinksChanged>
  <AppVersion>16.0016</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Isla Zalem</dc:title>
  <cp:lastModifiedBy>Philip D'Anna</cp:lastModifiedBy>
  <cp:revision>1</cp:revision>
  <dcterms:modified xsi:type="dcterms:W3CDTF">2020-04-21T13:38:54Z</dcterms:modified>
</cp:coreProperties>
</file>